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5" r:id="rId1"/>
  </p:sldMasterIdLst>
  <p:notesMasterIdLst>
    <p:notesMasterId r:id="rId55"/>
  </p:notesMasterIdLst>
  <p:sldIdLst>
    <p:sldId id="256" r:id="rId2"/>
    <p:sldId id="258" r:id="rId3"/>
    <p:sldId id="257" r:id="rId4"/>
    <p:sldId id="275" r:id="rId5"/>
    <p:sldId id="259" r:id="rId6"/>
    <p:sldId id="307" r:id="rId7"/>
    <p:sldId id="344" r:id="rId8"/>
    <p:sldId id="268" r:id="rId9"/>
    <p:sldId id="270" r:id="rId10"/>
    <p:sldId id="276" r:id="rId11"/>
    <p:sldId id="286" r:id="rId12"/>
    <p:sldId id="262" r:id="rId13"/>
    <p:sldId id="370" r:id="rId14"/>
    <p:sldId id="265" r:id="rId15"/>
    <p:sldId id="272" r:id="rId16"/>
    <p:sldId id="378" r:id="rId17"/>
    <p:sldId id="353" r:id="rId18"/>
    <p:sldId id="319" r:id="rId19"/>
    <p:sldId id="321" r:id="rId20"/>
    <p:sldId id="360" r:id="rId21"/>
    <p:sldId id="355" r:id="rId22"/>
    <p:sldId id="334" r:id="rId23"/>
    <p:sldId id="379" r:id="rId24"/>
    <p:sldId id="358" r:id="rId25"/>
    <p:sldId id="285" r:id="rId26"/>
    <p:sldId id="347" r:id="rId27"/>
    <p:sldId id="343" r:id="rId28"/>
    <p:sldId id="288" r:id="rId29"/>
    <p:sldId id="380" r:id="rId30"/>
    <p:sldId id="283" r:id="rId31"/>
    <p:sldId id="350" r:id="rId32"/>
    <p:sldId id="306" r:id="rId33"/>
    <p:sldId id="298" r:id="rId34"/>
    <p:sldId id="357" r:id="rId35"/>
    <p:sldId id="300" r:id="rId36"/>
    <p:sldId id="381" r:id="rId37"/>
    <p:sldId id="361" r:id="rId38"/>
    <p:sldId id="316" r:id="rId39"/>
    <p:sldId id="362" r:id="rId40"/>
    <p:sldId id="363" r:id="rId41"/>
    <p:sldId id="364" r:id="rId42"/>
    <p:sldId id="383" r:id="rId43"/>
    <p:sldId id="384" r:id="rId44"/>
    <p:sldId id="385" r:id="rId45"/>
    <p:sldId id="386" r:id="rId46"/>
    <p:sldId id="387" r:id="rId47"/>
    <p:sldId id="261" r:id="rId48"/>
    <p:sldId id="365" r:id="rId49"/>
    <p:sldId id="369" r:id="rId50"/>
    <p:sldId id="366" r:id="rId51"/>
    <p:sldId id="264" r:id="rId52"/>
    <p:sldId id="367" r:id="rId53"/>
    <p:sldId id="302" r:id="rId5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909C986-C1F8-AC95-08B9-268ED15272E3}" name="Kim, Sonna (CFPB)" initials="K(" userId="S::sonna.kim@cfpb.gov::cb73614a-d2c3-4cfa-ab79-c6ab58ecc564" providerId="AD"/>
  <p188:author id="{A72E06BB-3C27-8A52-7287-F3213580D414}" name="Chosak, Andy (CFPB)" initials="C(" userId="S::andrew.chosak@cfpb.gov::484b3eb1-d971-4d46-946b-bf51cc7730e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im, Sonna (CFPB)" initials="K(" lastIdx="39" clrIdx="0">
    <p:extLst>
      <p:ext uri="{19B8F6BF-5375-455C-9EA6-DF929625EA0E}">
        <p15:presenceInfo xmlns:p15="http://schemas.microsoft.com/office/powerpoint/2012/main" userId="S::sonna.kim@cfpb.gov::cb73614a-d2c3-4cfa-ab79-c6ab58ecc564" providerId="AD"/>
      </p:ext>
    </p:extLst>
  </p:cmAuthor>
  <p:cmAuthor id="2" name="Chosak, Andy (CFPB)" initials="CA(" lastIdx="28" clrIdx="1">
    <p:extLst>
      <p:ext uri="{19B8F6BF-5375-455C-9EA6-DF929625EA0E}">
        <p15:presenceInfo xmlns:p15="http://schemas.microsoft.com/office/powerpoint/2012/main" userId="S::andrew.chosak@cfpb.gov::484b3eb1-d971-4d46-946b-bf51cc7730ec" providerId="AD"/>
      </p:ext>
    </p:extLst>
  </p:cmAuthor>
  <p:cmAuthor id="3" name="Harris, Joyce (CFPB)" initials="HJ(" lastIdx="1" clrIdx="2">
    <p:extLst>
      <p:ext uri="{19B8F6BF-5375-455C-9EA6-DF929625EA0E}">
        <p15:presenceInfo xmlns:p15="http://schemas.microsoft.com/office/powerpoint/2012/main" userId="S::Joyce.Harris@cfpb.gov::932c5077-6af3-42cf-bc4b-6fc970dfc8e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B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743C07-D499-4365-B7EF-D725591CE8B7}" v="7" dt="2022-04-27T16:39:35.099"/>
    <p1510:client id="{41FEDCC0-0641-4056-B4F1-8E53F667B30F}" v="5" dt="2022-04-27T16:36:51.915"/>
    <p1510:client id="{7648112F-23CF-B943-B654-CC2858C76681}" v="20" dt="2022-04-26T18:02:59.8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51"/>
  </p:normalViewPr>
  <p:slideViewPr>
    <p:cSldViewPr snapToGrid="0" snapToObjects="1">
      <p:cViewPr varScale="1">
        <p:scale>
          <a:sx n="85" d="100"/>
          <a:sy n="85" d="100"/>
        </p:scale>
        <p:origin x="208"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63"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yfer, Callan (Contractor)(CFPB)" userId="S::callan.pyfer@cfpb.gov::ebebc5eb-82a3-49a9-be88-0e24d2a177d7" providerId="AD" clId="Web-{12743C07-D499-4365-B7EF-D725591CE8B7}"/>
    <pc:docChg chg="modSld">
      <pc:chgData name="Pyfer, Callan (Contractor)(CFPB)" userId="S::callan.pyfer@cfpb.gov::ebebc5eb-82a3-49a9-be88-0e24d2a177d7" providerId="AD" clId="Web-{12743C07-D499-4365-B7EF-D725591CE8B7}" dt="2022-04-27T16:39:34.662" v="5" actId="20577"/>
      <pc:docMkLst>
        <pc:docMk/>
      </pc:docMkLst>
      <pc:sldChg chg="modSp">
        <pc:chgData name="Pyfer, Callan (Contractor)(CFPB)" userId="S::callan.pyfer@cfpb.gov::ebebc5eb-82a3-49a9-be88-0e24d2a177d7" providerId="AD" clId="Web-{12743C07-D499-4365-B7EF-D725591CE8B7}" dt="2022-04-27T16:39:34.662" v="5" actId="20577"/>
        <pc:sldMkLst>
          <pc:docMk/>
          <pc:sldMk cId="3468851636" sldId="383"/>
        </pc:sldMkLst>
        <pc:spChg chg="mod">
          <ac:chgData name="Pyfer, Callan (Contractor)(CFPB)" userId="S::callan.pyfer@cfpb.gov::ebebc5eb-82a3-49a9-be88-0e24d2a177d7" providerId="AD" clId="Web-{12743C07-D499-4365-B7EF-D725591CE8B7}" dt="2022-04-27T16:39:34.662" v="5" actId="20577"/>
          <ac:spMkLst>
            <pc:docMk/>
            <pc:sldMk cId="3468851636" sldId="383"/>
            <ac:spMk id="5" creationId="{43949356-9E55-3E45-9912-9BA9DCB906B8}"/>
          </ac:spMkLst>
        </pc:spChg>
      </pc:sldChg>
    </pc:docChg>
  </pc:docChgLst>
  <pc:docChgLst>
    <pc:chgData name="Pyfer, Callan (Contractor)(CFPB)" userId="S::callan.pyfer@cfpb.gov::ebebc5eb-82a3-49a9-be88-0e24d2a177d7" providerId="AD" clId="Web-{41FEDCC0-0641-4056-B4F1-8E53F667B30F}"/>
    <pc:docChg chg="modSld">
      <pc:chgData name="Pyfer, Callan (Contractor)(CFPB)" userId="S::callan.pyfer@cfpb.gov::ebebc5eb-82a3-49a9-be88-0e24d2a177d7" providerId="AD" clId="Web-{41FEDCC0-0641-4056-B4F1-8E53F667B30F}" dt="2022-04-27T16:36:51.321" v="3" actId="20577"/>
      <pc:docMkLst>
        <pc:docMk/>
      </pc:docMkLst>
      <pc:sldChg chg="modSp">
        <pc:chgData name="Pyfer, Callan (Contractor)(CFPB)" userId="S::callan.pyfer@cfpb.gov::ebebc5eb-82a3-49a9-be88-0e24d2a177d7" providerId="AD" clId="Web-{41FEDCC0-0641-4056-B4F1-8E53F667B30F}" dt="2022-04-27T16:36:51.321" v="3" actId="20577"/>
        <pc:sldMkLst>
          <pc:docMk/>
          <pc:sldMk cId="128897195" sldId="362"/>
        </pc:sldMkLst>
        <pc:spChg chg="mod">
          <ac:chgData name="Pyfer, Callan (Contractor)(CFPB)" userId="S::callan.pyfer@cfpb.gov::ebebc5eb-82a3-49a9-be88-0e24d2a177d7" providerId="AD" clId="Web-{41FEDCC0-0641-4056-B4F1-8E53F667B30F}" dt="2022-04-27T16:36:51.321" v="3" actId="20577"/>
          <ac:spMkLst>
            <pc:docMk/>
            <pc:sldMk cId="128897195" sldId="362"/>
            <ac:spMk id="5" creationId="{43949356-9E55-3E45-9912-9BA9DCB906B8}"/>
          </ac:spMkLst>
        </pc:spChg>
      </pc:sldChg>
    </pc:docChg>
  </pc:docChgLst>
  <pc:docChgLst>
    <pc:chgData name="Chosak, Andy (CFPB)" userId="484b3eb1-d971-4d46-946b-bf51cc7730ec" providerId="ADAL" clId="{F0BFA81F-0288-7B42-AB55-5F4EF8DAC9EF}"/>
    <pc:docChg chg="delSld modSld">
      <pc:chgData name="Chosak, Andy (CFPB)" userId="484b3eb1-d971-4d46-946b-bf51cc7730ec" providerId="ADAL" clId="{F0BFA81F-0288-7B42-AB55-5F4EF8DAC9EF}" dt="2022-04-27T17:26:38.765" v="188" actId="20577"/>
      <pc:docMkLst>
        <pc:docMk/>
      </pc:docMkLst>
      <pc:sldChg chg="modSp mod">
        <pc:chgData name="Chosak, Andy (CFPB)" userId="484b3eb1-d971-4d46-946b-bf51cc7730ec" providerId="ADAL" clId="{F0BFA81F-0288-7B42-AB55-5F4EF8DAC9EF}" dt="2022-04-27T15:51:48.084" v="149" actId="20577"/>
        <pc:sldMkLst>
          <pc:docMk/>
          <pc:sldMk cId="2082822126" sldId="285"/>
        </pc:sldMkLst>
        <pc:spChg chg="mod">
          <ac:chgData name="Chosak, Andy (CFPB)" userId="484b3eb1-d971-4d46-946b-bf51cc7730ec" providerId="ADAL" clId="{F0BFA81F-0288-7B42-AB55-5F4EF8DAC9EF}" dt="2022-04-27T15:51:48.084" v="149" actId="20577"/>
          <ac:spMkLst>
            <pc:docMk/>
            <pc:sldMk cId="2082822126" sldId="285"/>
            <ac:spMk id="5" creationId="{A5BF4E1D-0F9C-8242-862D-783949E1BBC2}"/>
          </ac:spMkLst>
        </pc:spChg>
      </pc:sldChg>
      <pc:sldChg chg="modSp mod">
        <pc:chgData name="Chosak, Andy (CFPB)" userId="484b3eb1-d971-4d46-946b-bf51cc7730ec" providerId="ADAL" clId="{F0BFA81F-0288-7B42-AB55-5F4EF8DAC9EF}" dt="2022-04-27T15:52:04.013" v="160" actId="20577"/>
        <pc:sldMkLst>
          <pc:docMk/>
          <pc:sldMk cId="3754670714" sldId="347"/>
        </pc:sldMkLst>
        <pc:spChg chg="mod">
          <ac:chgData name="Chosak, Andy (CFPB)" userId="484b3eb1-d971-4d46-946b-bf51cc7730ec" providerId="ADAL" clId="{F0BFA81F-0288-7B42-AB55-5F4EF8DAC9EF}" dt="2022-04-27T15:52:04.013" v="160" actId="20577"/>
          <ac:spMkLst>
            <pc:docMk/>
            <pc:sldMk cId="3754670714" sldId="347"/>
            <ac:spMk id="5" creationId="{A5BF4E1D-0F9C-8242-862D-783949E1BBC2}"/>
          </ac:spMkLst>
        </pc:spChg>
      </pc:sldChg>
      <pc:sldChg chg="del">
        <pc:chgData name="Chosak, Andy (CFPB)" userId="484b3eb1-d971-4d46-946b-bf51cc7730ec" providerId="ADAL" clId="{F0BFA81F-0288-7B42-AB55-5F4EF8DAC9EF}" dt="2022-04-27T15:52:26.452" v="161" actId="2696"/>
        <pc:sldMkLst>
          <pc:docMk/>
          <pc:sldMk cId="1858430891" sldId="349"/>
        </pc:sldMkLst>
      </pc:sldChg>
      <pc:sldChg chg="modSp mod">
        <pc:chgData name="Chosak, Andy (CFPB)" userId="484b3eb1-d971-4d46-946b-bf51cc7730ec" providerId="ADAL" clId="{F0BFA81F-0288-7B42-AB55-5F4EF8DAC9EF}" dt="2022-04-27T17:26:38.765" v="188" actId="20577"/>
        <pc:sldMkLst>
          <pc:docMk/>
          <pc:sldMk cId="128897195" sldId="362"/>
        </pc:sldMkLst>
        <pc:spChg chg="mod">
          <ac:chgData name="Chosak, Andy (CFPB)" userId="484b3eb1-d971-4d46-946b-bf51cc7730ec" providerId="ADAL" clId="{F0BFA81F-0288-7B42-AB55-5F4EF8DAC9EF}" dt="2022-04-27T17:26:38.765" v="188" actId="20577"/>
          <ac:spMkLst>
            <pc:docMk/>
            <pc:sldMk cId="128897195" sldId="362"/>
            <ac:spMk id="5" creationId="{43949356-9E55-3E45-9912-9BA9DCB906B8}"/>
          </ac:spMkLst>
        </pc:spChg>
      </pc:sldChg>
      <pc:sldChg chg="modSp mod">
        <pc:chgData name="Chosak, Andy (CFPB)" userId="484b3eb1-d971-4d46-946b-bf51cc7730ec" providerId="ADAL" clId="{F0BFA81F-0288-7B42-AB55-5F4EF8DAC9EF}" dt="2022-04-27T16:30:49.248" v="186" actId="1076"/>
        <pc:sldMkLst>
          <pc:docMk/>
          <pc:sldMk cId="2943561942" sldId="370"/>
        </pc:sldMkLst>
        <pc:picChg chg="mod modCrop">
          <ac:chgData name="Chosak, Andy (CFPB)" userId="484b3eb1-d971-4d46-946b-bf51cc7730ec" providerId="ADAL" clId="{F0BFA81F-0288-7B42-AB55-5F4EF8DAC9EF}" dt="2022-04-27T16:30:49.248" v="186" actId="1076"/>
          <ac:picMkLst>
            <pc:docMk/>
            <pc:sldMk cId="2943561942" sldId="370"/>
            <ac:picMk id="8" creationId="{06C3A350-5613-E4CC-3DD6-A56D362B9405}"/>
          </ac:picMkLst>
        </pc:picChg>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tiff>
</file>

<file path=ppt/media/image26.tiff>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3B0B4F-4847-4D7C-8F02-AA0CDABA107D}" type="datetimeFigureOut">
              <a:rPr lang="en-US"/>
              <a:t>4/27/22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52128E-3576-4EBC-B911-D7E1FDB841B9}" type="slidenum">
              <a:rPr lang="en-US"/>
              <a:t>‹#›</a:t>
            </a:fld>
            <a:endParaRPr lang="en-US"/>
          </a:p>
        </p:txBody>
      </p:sp>
    </p:spTree>
    <p:extLst>
      <p:ext uri="{BB962C8B-B14F-4D97-AF65-F5344CB8AC3E}">
        <p14:creationId xmlns:p14="http://schemas.microsoft.com/office/powerpoint/2010/main" val="2107101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1</a:t>
            </a:fld>
            <a:endParaRPr lang="en-US"/>
          </a:p>
        </p:txBody>
      </p:sp>
    </p:spTree>
    <p:extLst>
      <p:ext uri="{BB962C8B-B14F-4D97-AF65-F5344CB8AC3E}">
        <p14:creationId xmlns:p14="http://schemas.microsoft.com/office/powerpoint/2010/main" val="89072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10</a:t>
            </a:fld>
            <a:endParaRPr lang="en-US"/>
          </a:p>
        </p:txBody>
      </p:sp>
    </p:spTree>
    <p:extLst>
      <p:ext uri="{BB962C8B-B14F-4D97-AF65-F5344CB8AC3E}">
        <p14:creationId xmlns:p14="http://schemas.microsoft.com/office/powerpoint/2010/main" val="36737168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11</a:t>
            </a:fld>
            <a:endParaRPr lang="en-US"/>
          </a:p>
        </p:txBody>
      </p:sp>
    </p:spTree>
    <p:extLst>
      <p:ext uri="{BB962C8B-B14F-4D97-AF65-F5344CB8AC3E}">
        <p14:creationId xmlns:p14="http://schemas.microsoft.com/office/powerpoint/2010/main" val="3312891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12</a:t>
            </a:fld>
            <a:endParaRPr lang="en-US"/>
          </a:p>
        </p:txBody>
      </p:sp>
    </p:spTree>
    <p:extLst>
      <p:ext uri="{BB962C8B-B14F-4D97-AF65-F5344CB8AC3E}">
        <p14:creationId xmlns:p14="http://schemas.microsoft.com/office/powerpoint/2010/main" val="922655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13</a:t>
            </a:fld>
            <a:endParaRPr lang="en-US"/>
          </a:p>
        </p:txBody>
      </p:sp>
    </p:spTree>
    <p:extLst>
      <p:ext uri="{BB962C8B-B14F-4D97-AF65-F5344CB8AC3E}">
        <p14:creationId xmlns:p14="http://schemas.microsoft.com/office/powerpoint/2010/main" val="469712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14</a:t>
            </a:fld>
            <a:endParaRPr lang="en-US"/>
          </a:p>
        </p:txBody>
      </p:sp>
    </p:spTree>
    <p:extLst>
      <p:ext uri="{BB962C8B-B14F-4D97-AF65-F5344CB8AC3E}">
        <p14:creationId xmlns:p14="http://schemas.microsoft.com/office/powerpoint/2010/main" val="3665062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15</a:t>
            </a:fld>
            <a:endParaRPr lang="en-US"/>
          </a:p>
        </p:txBody>
      </p:sp>
    </p:spTree>
    <p:extLst>
      <p:ext uri="{BB962C8B-B14F-4D97-AF65-F5344CB8AC3E}">
        <p14:creationId xmlns:p14="http://schemas.microsoft.com/office/powerpoint/2010/main" val="35433686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16</a:t>
            </a:fld>
            <a:endParaRPr lang="en-US"/>
          </a:p>
        </p:txBody>
      </p:sp>
    </p:spTree>
    <p:extLst>
      <p:ext uri="{BB962C8B-B14F-4D97-AF65-F5344CB8AC3E}">
        <p14:creationId xmlns:p14="http://schemas.microsoft.com/office/powerpoint/2010/main" val="337568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17</a:t>
            </a:fld>
            <a:endParaRPr lang="en-US"/>
          </a:p>
        </p:txBody>
      </p:sp>
    </p:spTree>
    <p:extLst>
      <p:ext uri="{BB962C8B-B14F-4D97-AF65-F5344CB8AC3E}">
        <p14:creationId xmlns:p14="http://schemas.microsoft.com/office/powerpoint/2010/main" val="2031563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18</a:t>
            </a:fld>
            <a:endParaRPr lang="en-US"/>
          </a:p>
        </p:txBody>
      </p:sp>
    </p:spTree>
    <p:extLst>
      <p:ext uri="{BB962C8B-B14F-4D97-AF65-F5344CB8AC3E}">
        <p14:creationId xmlns:p14="http://schemas.microsoft.com/office/powerpoint/2010/main" val="217088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19</a:t>
            </a:fld>
            <a:endParaRPr lang="en-US"/>
          </a:p>
        </p:txBody>
      </p:sp>
    </p:spTree>
    <p:extLst>
      <p:ext uri="{BB962C8B-B14F-4D97-AF65-F5344CB8AC3E}">
        <p14:creationId xmlns:p14="http://schemas.microsoft.com/office/powerpoint/2010/main" val="1215308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2</a:t>
            </a:fld>
            <a:endParaRPr lang="en-US"/>
          </a:p>
        </p:txBody>
      </p:sp>
    </p:spTree>
    <p:extLst>
      <p:ext uri="{BB962C8B-B14F-4D97-AF65-F5344CB8AC3E}">
        <p14:creationId xmlns:p14="http://schemas.microsoft.com/office/powerpoint/2010/main" val="7022536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21</a:t>
            </a:fld>
            <a:endParaRPr lang="en-US"/>
          </a:p>
        </p:txBody>
      </p:sp>
    </p:spTree>
    <p:extLst>
      <p:ext uri="{BB962C8B-B14F-4D97-AF65-F5344CB8AC3E}">
        <p14:creationId xmlns:p14="http://schemas.microsoft.com/office/powerpoint/2010/main" val="2199898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22</a:t>
            </a:fld>
            <a:endParaRPr lang="en-US"/>
          </a:p>
        </p:txBody>
      </p:sp>
    </p:spTree>
    <p:extLst>
      <p:ext uri="{BB962C8B-B14F-4D97-AF65-F5344CB8AC3E}">
        <p14:creationId xmlns:p14="http://schemas.microsoft.com/office/powerpoint/2010/main" val="4934425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23</a:t>
            </a:fld>
            <a:endParaRPr lang="en-US"/>
          </a:p>
        </p:txBody>
      </p:sp>
    </p:spTree>
    <p:extLst>
      <p:ext uri="{BB962C8B-B14F-4D97-AF65-F5344CB8AC3E}">
        <p14:creationId xmlns:p14="http://schemas.microsoft.com/office/powerpoint/2010/main" val="1953638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24</a:t>
            </a:fld>
            <a:endParaRPr lang="en-US"/>
          </a:p>
        </p:txBody>
      </p:sp>
    </p:spTree>
    <p:extLst>
      <p:ext uri="{BB962C8B-B14F-4D97-AF65-F5344CB8AC3E}">
        <p14:creationId xmlns:p14="http://schemas.microsoft.com/office/powerpoint/2010/main" val="23627654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25</a:t>
            </a:fld>
            <a:endParaRPr lang="en-US"/>
          </a:p>
        </p:txBody>
      </p:sp>
    </p:spTree>
    <p:extLst>
      <p:ext uri="{BB962C8B-B14F-4D97-AF65-F5344CB8AC3E}">
        <p14:creationId xmlns:p14="http://schemas.microsoft.com/office/powerpoint/2010/main" val="17292088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26</a:t>
            </a:fld>
            <a:endParaRPr lang="en-US"/>
          </a:p>
        </p:txBody>
      </p:sp>
    </p:spTree>
    <p:extLst>
      <p:ext uri="{BB962C8B-B14F-4D97-AF65-F5344CB8AC3E}">
        <p14:creationId xmlns:p14="http://schemas.microsoft.com/office/powerpoint/2010/main" val="9808269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27</a:t>
            </a:fld>
            <a:endParaRPr lang="en-US"/>
          </a:p>
        </p:txBody>
      </p:sp>
    </p:spTree>
    <p:extLst>
      <p:ext uri="{BB962C8B-B14F-4D97-AF65-F5344CB8AC3E}">
        <p14:creationId xmlns:p14="http://schemas.microsoft.com/office/powerpoint/2010/main" val="40333503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28</a:t>
            </a:fld>
            <a:endParaRPr lang="en-US"/>
          </a:p>
        </p:txBody>
      </p:sp>
    </p:spTree>
    <p:extLst>
      <p:ext uri="{BB962C8B-B14F-4D97-AF65-F5344CB8AC3E}">
        <p14:creationId xmlns:p14="http://schemas.microsoft.com/office/powerpoint/2010/main" val="18065802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29</a:t>
            </a:fld>
            <a:endParaRPr lang="en-US"/>
          </a:p>
        </p:txBody>
      </p:sp>
    </p:spTree>
    <p:extLst>
      <p:ext uri="{BB962C8B-B14F-4D97-AF65-F5344CB8AC3E}">
        <p14:creationId xmlns:p14="http://schemas.microsoft.com/office/powerpoint/2010/main" val="9101327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30</a:t>
            </a:fld>
            <a:endParaRPr lang="en-US"/>
          </a:p>
        </p:txBody>
      </p:sp>
    </p:spTree>
    <p:extLst>
      <p:ext uri="{BB962C8B-B14F-4D97-AF65-F5344CB8AC3E}">
        <p14:creationId xmlns:p14="http://schemas.microsoft.com/office/powerpoint/2010/main" val="2058927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a:t>
            </a:fld>
            <a:endParaRPr lang="en-US"/>
          </a:p>
        </p:txBody>
      </p:sp>
    </p:spTree>
    <p:extLst>
      <p:ext uri="{BB962C8B-B14F-4D97-AF65-F5344CB8AC3E}">
        <p14:creationId xmlns:p14="http://schemas.microsoft.com/office/powerpoint/2010/main" val="12911870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31</a:t>
            </a:fld>
            <a:endParaRPr lang="en-US"/>
          </a:p>
        </p:txBody>
      </p:sp>
    </p:spTree>
    <p:extLst>
      <p:ext uri="{BB962C8B-B14F-4D97-AF65-F5344CB8AC3E}">
        <p14:creationId xmlns:p14="http://schemas.microsoft.com/office/powerpoint/2010/main" val="11888783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32</a:t>
            </a:fld>
            <a:endParaRPr lang="en-US"/>
          </a:p>
        </p:txBody>
      </p:sp>
    </p:spTree>
    <p:extLst>
      <p:ext uri="{BB962C8B-B14F-4D97-AF65-F5344CB8AC3E}">
        <p14:creationId xmlns:p14="http://schemas.microsoft.com/office/powerpoint/2010/main" val="16399887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33</a:t>
            </a:fld>
            <a:endParaRPr lang="en-US"/>
          </a:p>
        </p:txBody>
      </p:sp>
    </p:spTree>
    <p:extLst>
      <p:ext uri="{BB962C8B-B14F-4D97-AF65-F5344CB8AC3E}">
        <p14:creationId xmlns:p14="http://schemas.microsoft.com/office/powerpoint/2010/main" val="38748122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34</a:t>
            </a:fld>
            <a:endParaRPr lang="en-US"/>
          </a:p>
        </p:txBody>
      </p:sp>
    </p:spTree>
    <p:extLst>
      <p:ext uri="{BB962C8B-B14F-4D97-AF65-F5344CB8AC3E}">
        <p14:creationId xmlns:p14="http://schemas.microsoft.com/office/powerpoint/2010/main" val="41401455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35</a:t>
            </a:fld>
            <a:endParaRPr lang="en-US"/>
          </a:p>
        </p:txBody>
      </p:sp>
    </p:spTree>
    <p:extLst>
      <p:ext uri="{BB962C8B-B14F-4D97-AF65-F5344CB8AC3E}">
        <p14:creationId xmlns:p14="http://schemas.microsoft.com/office/powerpoint/2010/main" val="8039090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None/>
            </a:pPr>
            <a:endParaRPr lang="en-US" i="0">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36</a:t>
            </a:fld>
            <a:endParaRPr lang="en-US"/>
          </a:p>
        </p:txBody>
      </p:sp>
    </p:spTree>
    <p:extLst>
      <p:ext uri="{BB962C8B-B14F-4D97-AF65-F5344CB8AC3E}">
        <p14:creationId xmlns:p14="http://schemas.microsoft.com/office/powerpoint/2010/main" val="42618817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37</a:t>
            </a:fld>
            <a:endParaRPr lang="en-US"/>
          </a:p>
        </p:txBody>
      </p:sp>
    </p:spTree>
    <p:extLst>
      <p:ext uri="{BB962C8B-B14F-4D97-AF65-F5344CB8AC3E}">
        <p14:creationId xmlns:p14="http://schemas.microsoft.com/office/powerpoint/2010/main" val="27714710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38</a:t>
            </a:fld>
            <a:endParaRPr lang="en-US"/>
          </a:p>
        </p:txBody>
      </p:sp>
    </p:spTree>
    <p:extLst>
      <p:ext uri="{BB962C8B-B14F-4D97-AF65-F5344CB8AC3E}">
        <p14:creationId xmlns:p14="http://schemas.microsoft.com/office/powerpoint/2010/main" val="11902462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1fb67265b2_0_36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2" name="Google Shape;232;g11fb67265b2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20c6df446a_0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g120c6df446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4</a:t>
            </a:fld>
            <a:endParaRPr lang="en-US"/>
          </a:p>
        </p:txBody>
      </p:sp>
    </p:spTree>
    <p:extLst>
      <p:ext uri="{BB962C8B-B14F-4D97-AF65-F5344CB8AC3E}">
        <p14:creationId xmlns:p14="http://schemas.microsoft.com/office/powerpoint/2010/main" val="12071660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2378595f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2378595f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1a9ea63238_0_10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5" name="Google Shape;265;g11a9ea63238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1a9ea63238_0_4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1" name="Google Shape;281;g11a9ea63238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20c6df446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20c6df446a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53</a:t>
            </a:fld>
            <a:endParaRPr lang="en-US"/>
          </a:p>
        </p:txBody>
      </p:sp>
    </p:spTree>
    <p:extLst>
      <p:ext uri="{BB962C8B-B14F-4D97-AF65-F5344CB8AC3E}">
        <p14:creationId xmlns:p14="http://schemas.microsoft.com/office/powerpoint/2010/main" val="906191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5</a:t>
            </a:fld>
            <a:endParaRPr lang="en-US"/>
          </a:p>
        </p:txBody>
      </p:sp>
    </p:spTree>
    <p:extLst>
      <p:ext uri="{BB962C8B-B14F-4D97-AF65-F5344CB8AC3E}">
        <p14:creationId xmlns:p14="http://schemas.microsoft.com/office/powerpoint/2010/main" val="379074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52128E-3576-4EBC-B911-D7E1FDB841B9}" type="slidenum">
              <a:rPr lang="en-US" smtClean="0"/>
              <a:t>6</a:t>
            </a:fld>
            <a:endParaRPr lang="en-US"/>
          </a:p>
        </p:txBody>
      </p:sp>
    </p:spTree>
    <p:extLst>
      <p:ext uri="{BB962C8B-B14F-4D97-AF65-F5344CB8AC3E}">
        <p14:creationId xmlns:p14="http://schemas.microsoft.com/office/powerpoint/2010/main" val="2147076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7</a:t>
            </a:fld>
            <a:endParaRPr lang="en-US"/>
          </a:p>
        </p:txBody>
      </p:sp>
    </p:spTree>
    <p:extLst>
      <p:ext uri="{BB962C8B-B14F-4D97-AF65-F5344CB8AC3E}">
        <p14:creationId xmlns:p14="http://schemas.microsoft.com/office/powerpoint/2010/main" val="3233650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8</a:t>
            </a:fld>
            <a:endParaRPr lang="en-US"/>
          </a:p>
        </p:txBody>
      </p:sp>
    </p:spTree>
    <p:extLst>
      <p:ext uri="{BB962C8B-B14F-4D97-AF65-F5344CB8AC3E}">
        <p14:creationId xmlns:p14="http://schemas.microsoft.com/office/powerpoint/2010/main" val="4526111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F552128E-3576-4EBC-B911-D7E1FDB841B9}" type="slidenum">
              <a:rPr lang="en-US"/>
              <a:t>9</a:t>
            </a:fld>
            <a:endParaRPr lang="en-US"/>
          </a:p>
        </p:txBody>
      </p:sp>
    </p:spTree>
    <p:extLst>
      <p:ext uri="{BB962C8B-B14F-4D97-AF65-F5344CB8AC3E}">
        <p14:creationId xmlns:p14="http://schemas.microsoft.com/office/powerpoint/2010/main" val="1318316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1"/>
        <p:cNvGrpSpPr/>
        <p:nvPr/>
      </p:nvGrpSpPr>
      <p:grpSpPr>
        <a:xfrm>
          <a:off x="0" y="0"/>
          <a:ext cx="0" cy="0"/>
          <a:chOff x="0" y="0"/>
          <a:chExt cx="0" cy="0"/>
        </a:xfrm>
      </p:grpSpPr>
      <p:sp>
        <p:nvSpPr>
          <p:cNvPr id="32" name="Google Shape;32;p4"/>
          <p:cNvSpPr txBox="1">
            <a:spLocks noGrp="1"/>
          </p:cNvSpPr>
          <p:nvPr>
            <p:ph type="title"/>
          </p:nvPr>
        </p:nvSpPr>
        <p:spPr>
          <a:xfrm>
            <a:off x="738188" y="452437"/>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34" name="Google Shape;34;p4"/>
          <p:cNvSpPr txBox="1">
            <a:spLocks noGrp="1"/>
          </p:cNvSpPr>
          <p:nvPr>
            <p:ph type="dt" idx="10"/>
          </p:nvPr>
        </p:nvSpPr>
        <p:spPr>
          <a:xfrm>
            <a:off x="4243424" y="6081190"/>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B3B87FF1-B312-6D4F-9E15-3E590B3D1EE7}" type="datetime1">
              <a:rPr lang="en-US" smtClean="0"/>
              <a:t>4/27/22</a:t>
            </a:fld>
            <a:endParaRPr lang="en-US"/>
          </a:p>
        </p:txBody>
      </p:sp>
      <p:sp>
        <p:nvSpPr>
          <p:cNvPr id="35" name="Google Shape;35;p4"/>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A869A1EA-E4CF-EA42-BEC9-B3F689183445}" type="slidenum">
              <a:rPr lang="en-US" smtClean="0"/>
              <a:pPr/>
              <a:t>‹#›</a:t>
            </a:fld>
            <a:endParaRPr lang="en-US"/>
          </a:p>
        </p:txBody>
      </p:sp>
      <p:sp>
        <p:nvSpPr>
          <p:cNvPr id="6" name="Content Placeholder 2">
            <a:extLst>
              <a:ext uri="{FF2B5EF4-FFF2-40B4-BE49-F238E27FC236}">
                <a16:creationId xmlns:a16="http://schemas.microsoft.com/office/drawing/2014/main" id="{84AF94D0-FC69-CC41-AA4C-8243A87F3F55}"/>
              </a:ext>
            </a:extLst>
          </p:cNvPr>
          <p:cNvSpPr>
            <a:spLocks noGrp="1"/>
          </p:cNvSpPr>
          <p:nvPr>
            <p:ph idx="12"/>
          </p:nvPr>
        </p:nvSpPr>
        <p:spPr>
          <a:xfrm>
            <a:off x="738189" y="1524000"/>
            <a:ext cx="10715625" cy="3826933"/>
          </a:xfrm>
        </p:spPr>
        <p:txBody>
          <a:bodyPr/>
          <a:lstStyle>
            <a:lvl1pPr marL="118530" marR="0" indent="0" algn="l" defTabSz="1219170" rtl="0" eaLnBrk="1" fontAlgn="auto" latinLnBrk="0" hangingPunct="1">
              <a:lnSpc>
                <a:spcPct val="118181"/>
              </a:lnSpc>
              <a:spcBef>
                <a:spcPts val="1333"/>
              </a:spcBef>
              <a:spcAft>
                <a:spcPts val="0"/>
              </a:spcAft>
              <a:buClr>
                <a:schemeClr val="dk2"/>
              </a:buClr>
              <a:buSzPts val="2200"/>
              <a:buFont typeface="Noto Sans Symbols"/>
              <a:buNone/>
              <a:tabLst/>
              <a:defRPr sz="2200"/>
            </a:lvl1pPr>
          </a:lstStyle>
          <a:p>
            <a:pPr marL="609585" marR="0" lvl="0" indent="-491054" algn="l" defTabSz="1219170" rtl="0" eaLnBrk="1" fontAlgn="auto" latinLnBrk="0" hangingPunct="1">
              <a:lnSpc>
                <a:spcPct val="118181"/>
              </a:lnSpc>
              <a:spcBef>
                <a:spcPts val="1333"/>
              </a:spcBef>
              <a:spcAft>
                <a:spcPts val="0"/>
              </a:spcAft>
              <a:buClr>
                <a:schemeClr val="dk2"/>
              </a:buClr>
              <a:buSzPts val="2200"/>
              <a:buFont typeface="Noto Sans Symbols"/>
              <a:buChar char="▪"/>
              <a:tabLst/>
              <a:defRPr/>
            </a:pPr>
            <a:r>
              <a:rPr lang="en-US"/>
              <a:t>Click to edit Master text styles</a:t>
            </a:r>
          </a:p>
        </p:txBody>
      </p:sp>
    </p:spTree>
    <p:extLst>
      <p:ext uri="{BB962C8B-B14F-4D97-AF65-F5344CB8AC3E}">
        <p14:creationId xmlns:p14="http://schemas.microsoft.com/office/powerpoint/2010/main" val="66721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1_Numbered list">
    <p:spTree>
      <p:nvGrpSpPr>
        <p:cNvPr id="1" name=""/>
        <p:cNvGrpSpPr/>
        <p:nvPr/>
      </p:nvGrpSpPr>
      <p:grpSpPr>
        <a:xfrm>
          <a:off x="0" y="0"/>
          <a:ext cx="0" cy="0"/>
          <a:chOff x="0" y="0"/>
          <a:chExt cx="0" cy="0"/>
        </a:xfrm>
      </p:grpSpPr>
      <p:sp>
        <p:nvSpPr>
          <p:cNvPr id="24" name="Content Placeholder 2"/>
          <p:cNvSpPr>
            <a:spLocks noGrp="1"/>
          </p:cNvSpPr>
          <p:nvPr>
            <p:ph sz="half" idx="1" hasCustomPrompt="1"/>
          </p:nvPr>
        </p:nvSpPr>
        <p:spPr>
          <a:xfrm>
            <a:off x="738193" y="1549402"/>
            <a:ext cx="10715625" cy="4199647"/>
          </a:xfrm>
          <a:prstGeom prst="rect">
            <a:avLst/>
          </a:prstGeom>
        </p:spPr>
        <p:txBody>
          <a:bodyPr/>
          <a:lstStyle>
            <a:lvl1pPr marL="452617" indent="-457189">
              <a:buClr>
                <a:srgbClr val="101820"/>
              </a:buClr>
              <a:buFont typeface="+mj-lt"/>
              <a:buAutoNum type="arabicPeriod"/>
              <a:defRPr sz="2000">
                <a:solidFill>
                  <a:srgbClr val="101820"/>
                </a:solidFill>
              </a:defRPr>
            </a:lvl1pPr>
            <a:lvl2pPr marL="800080" indent="-342891">
              <a:spcBef>
                <a:spcPts val="1000"/>
              </a:spcBef>
              <a:buClr>
                <a:srgbClr val="101820"/>
              </a:buClr>
              <a:buSzPct val="100000"/>
              <a:buFont typeface="+mj-lt"/>
              <a:buAutoNum type="alphaLcPeriod"/>
              <a:defRPr sz="1800">
                <a:solidFill>
                  <a:srgbClr val="101820"/>
                </a:solidFill>
              </a:defRPr>
            </a:lvl2pPr>
            <a:lvl3pPr marL="1142971" indent="-228594">
              <a:spcBef>
                <a:spcPts val="1000"/>
              </a:spcBef>
              <a:buFont typeface="Wingdings" charset="2"/>
              <a:buChar char="§"/>
              <a:defRPr sz="1600">
                <a:solidFill>
                  <a:srgbClr val="101820"/>
                </a:solidFill>
              </a:defRPr>
            </a:lvl3pPr>
            <a:lvl4pPr>
              <a:defRPr sz="1800"/>
            </a:lvl4pPr>
            <a:lvl5pPr>
              <a:defRPr sz="1800"/>
            </a:lvl5pPr>
            <a:lvl6pPr>
              <a:defRPr sz="1800"/>
            </a:lvl6pPr>
            <a:lvl7pPr>
              <a:defRPr sz="1800"/>
            </a:lvl7pPr>
            <a:lvl8pPr>
              <a:defRPr sz="1800"/>
            </a:lvl8pPr>
            <a:lvl9pPr>
              <a:defRPr sz="1800"/>
            </a:lvl9pPr>
          </a:lstStyle>
          <a:p>
            <a:pPr lvl="0"/>
            <a:r>
              <a:rPr lang="en-US"/>
              <a:t>Click to add text</a:t>
            </a:r>
          </a:p>
          <a:p>
            <a:pPr lvl="1"/>
            <a:r>
              <a:rPr lang="en-US"/>
              <a:t>Second level</a:t>
            </a:r>
          </a:p>
          <a:p>
            <a:pPr lvl="2"/>
            <a:r>
              <a:rPr lang="en-US"/>
              <a:t>Third level</a:t>
            </a:r>
          </a:p>
        </p:txBody>
      </p:sp>
      <p:sp>
        <p:nvSpPr>
          <p:cNvPr id="7" name="Title Placeholder 1"/>
          <p:cNvSpPr>
            <a:spLocks noGrp="1"/>
          </p:cNvSpPr>
          <p:nvPr>
            <p:ph type="title"/>
          </p:nvPr>
        </p:nvSpPr>
        <p:spPr>
          <a:xfrm>
            <a:off x="738188" y="452437"/>
            <a:ext cx="10715627" cy="743347"/>
          </a:xfrm>
          <a:prstGeom prst="rect">
            <a:avLst/>
          </a:prstGeom>
        </p:spPr>
        <p:txBody>
          <a:bodyPr vert="horz" lIns="91440" tIns="45720" rIns="91440" bIns="45720" rtlCol="0" anchor="ctr">
            <a:normAutofit/>
          </a:bodyPr>
          <a:lstStyle/>
          <a:p>
            <a:r>
              <a:rPr lang="en-US"/>
              <a:t>Click to edit Master title style</a:t>
            </a:r>
          </a:p>
        </p:txBody>
      </p:sp>
      <p:sp>
        <p:nvSpPr>
          <p:cNvPr id="8" name="Date Placeholder 3"/>
          <p:cNvSpPr>
            <a:spLocks noGrp="1"/>
          </p:cNvSpPr>
          <p:nvPr>
            <p:ph type="dt" sz="half" idx="2"/>
          </p:nvPr>
        </p:nvSpPr>
        <p:spPr>
          <a:xfrm>
            <a:off x="4243424" y="6081190"/>
            <a:ext cx="2844800" cy="365125"/>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fld id="{C4C7BBA3-5446-9242-B54D-E6A7BB22BE06}" type="datetime1">
              <a:rPr lang="en-US" smtClean="0"/>
              <a:t>4/27/22</a:t>
            </a:fld>
            <a:endParaRPr lang="en-US"/>
          </a:p>
        </p:txBody>
      </p:sp>
      <p:sp>
        <p:nvSpPr>
          <p:cNvPr id="9" name="Footer Placeholder 4"/>
          <p:cNvSpPr>
            <a:spLocks noGrp="1"/>
          </p:cNvSpPr>
          <p:nvPr>
            <p:ph type="ftr" sz="quarter" idx="3"/>
          </p:nvPr>
        </p:nvSpPr>
        <p:spPr>
          <a:xfrm>
            <a:off x="7593013" y="6081190"/>
            <a:ext cx="38608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77A9BCD6-0EBC-E547-814F-B4E8591A34E8}" type="slidenum">
              <a:rPr lang="en-US" smtClean="0"/>
              <a:pPr/>
              <a:t>‹#›</a:t>
            </a:fld>
            <a:endParaRPr lang="en-US"/>
          </a:p>
        </p:txBody>
      </p:sp>
    </p:spTree>
    <p:extLst>
      <p:ext uri="{BB962C8B-B14F-4D97-AF65-F5344CB8AC3E}">
        <p14:creationId xmlns:p14="http://schemas.microsoft.com/office/powerpoint/2010/main" val="1495263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_Comparison">
    <p:spTree>
      <p:nvGrpSpPr>
        <p:cNvPr id="1" name=""/>
        <p:cNvGrpSpPr/>
        <p:nvPr/>
      </p:nvGrpSpPr>
      <p:grpSpPr>
        <a:xfrm>
          <a:off x="0" y="0"/>
          <a:ext cx="0" cy="0"/>
          <a:chOff x="0" y="0"/>
          <a:chExt cx="0" cy="0"/>
        </a:xfrm>
      </p:grpSpPr>
      <p:sp>
        <p:nvSpPr>
          <p:cNvPr id="4" name="Content Placeholder 3"/>
          <p:cNvSpPr>
            <a:spLocks noGrp="1"/>
          </p:cNvSpPr>
          <p:nvPr>
            <p:ph sz="half" idx="2" hasCustomPrompt="1"/>
          </p:nvPr>
        </p:nvSpPr>
        <p:spPr>
          <a:xfrm>
            <a:off x="738194" y="2098850"/>
            <a:ext cx="5129793" cy="3621015"/>
          </a:xfrm>
          <a:prstGeom prst="rect">
            <a:avLst/>
          </a:prstGeom>
        </p:spPr>
        <p:txBody>
          <a:bodyPr/>
          <a:lstStyle>
            <a:lvl1pPr>
              <a:lnSpc>
                <a:spcPts val="2400"/>
              </a:lnSpc>
              <a:spcBef>
                <a:spcPts val="1000"/>
              </a:spcBef>
              <a:defRPr sz="2000" baseline="0"/>
            </a:lvl1pPr>
            <a:lvl2pPr>
              <a:spcBef>
                <a:spcPts val="1000"/>
              </a:spcBef>
              <a:defRPr sz="1800" baseline="0"/>
            </a:lvl2pPr>
            <a:lvl3pPr>
              <a:spcBef>
                <a:spcPts val="1000"/>
              </a:spcBef>
              <a:defRPr sz="1800"/>
            </a:lvl3pPr>
            <a:lvl4pPr>
              <a:defRPr sz="1600"/>
            </a:lvl4pPr>
            <a:lvl5pPr>
              <a:defRPr sz="1600"/>
            </a:lvl5pPr>
            <a:lvl6pPr>
              <a:defRPr sz="1600"/>
            </a:lvl6pPr>
            <a:lvl7pPr>
              <a:defRPr sz="1600"/>
            </a:lvl7pPr>
            <a:lvl8pPr>
              <a:defRPr sz="1600"/>
            </a:lvl8pPr>
            <a:lvl9pPr>
              <a:defRPr sz="1600"/>
            </a:lvl9pPr>
          </a:lstStyle>
          <a:p>
            <a:pPr lvl="0"/>
            <a:r>
              <a:rPr lang="en-US"/>
              <a:t>Click to add text</a:t>
            </a:r>
          </a:p>
          <a:p>
            <a:pPr lvl="1"/>
            <a:r>
              <a:rPr lang="en-US"/>
              <a:t>Second level</a:t>
            </a:r>
          </a:p>
          <a:p>
            <a:pPr lvl="2"/>
            <a:r>
              <a:rPr lang="en-US"/>
              <a:t>Third level</a:t>
            </a:r>
          </a:p>
        </p:txBody>
      </p:sp>
      <p:sp>
        <p:nvSpPr>
          <p:cNvPr id="5" name="Text Placeholder 4"/>
          <p:cNvSpPr>
            <a:spLocks noGrp="1"/>
          </p:cNvSpPr>
          <p:nvPr>
            <p:ph type="body" sz="quarter" idx="3" hasCustomPrompt="1"/>
          </p:nvPr>
        </p:nvSpPr>
        <p:spPr>
          <a:xfrm>
            <a:off x="6322005" y="1579099"/>
            <a:ext cx="5131808" cy="371679"/>
          </a:xfrm>
          <a:prstGeom prst="rect">
            <a:avLst/>
          </a:prstGeom>
        </p:spPr>
        <p:txBody>
          <a:bodyPr anchor="b">
            <a:noAutofit/>
          </a:bodyPr>
          <a:lstStyle>
            <a:lvl1pPr marL="0" indent="0">
              <a:buNone/>
              <a:defRPr sz="2000" b="1">
                <a:latin typeface="Georgia"/>
                <a:cs typeface="Georgia"/>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add text</a:t>
            </a:r>
          </a:p>
        </p:txBody>
      </p:sp>
      <p:sp>
        <p:nvSpPr>
          <p:cNvPr id="6" name="Content Placeholder 5"/>
          <p:cNvSpPr>
            <a:spLocks noGrp="1"/>
          </p:cNvSpPr>
          <p:nvPr>
            <p:ph sz="quarter" idx="4" hasCustomPrompt="1"/>
          </p:nvPr>
        </p:nvSpPr>
        <p:spPr>
          <a:xfrm>
            <a:off x="6322005" y="2098850"/>
            <a:ext cx="5131808" cy="3621015"/>
          </a:xfrm>
          <a:prstGeom prst="rect">
            <a:avLst/>
          </a:prstGeom>
        </p:spPr>
        <p:txBody>
          <a:bodyPr/>
          <a:lstStyle>
            <a:lvl1pPr>
              <a:lnSpc>
                <a:spcPts val="2400"/>
              </a:lnSpc>
              <a:spcBef>
                <a:spcPts val="1000"/>
              </a:spcBef>
              <a:defRPr sz="2000" baseline="0"/>
            </a:lvl1pPr>
            <a:lvl2pPr>
              <a:spcBef>
                <a:spcPts val="1000"/>
              </a:spcBef>
              <a:defRPr sz="1800"/>
            </a:lvl2pPr>
            <a:lvl3pPr>
              <a:spcBef>
                <a:spcPts val="1000"/>
              </a:spcBef>
              <a:defRPr sz="1600"/>
            </a:lvl3pPr>
            <a:lvl4pPr>
              <a:defRPr sz="1600"/>
            </a:lvl4pPr>
            <a:lvl5pPr>
              <a:defRPr sz="1600"/>
            </a:lvl5pPr>
            <a:lvl6pPr>
              <a:defRPr sz="1600"/>
            </a:lvl6pPr>
            <a:lvl7pPr>
              <a:defRPr sz="1600"/>
            </a:lvl7pPr>
            <a:lvl8pPr>
              <a:defRPr sz="1600"/>
            </a:lvl8pPr>
            <a:lvl9pPr>
              <a:defRPr sz="1600"/>
            </a:lvl9pPr>
          </a:lstStyle>
          <a:p>
            <a:pPr lvl="0"/>
            <a:r>
              <a:rPr lang="en-US"/>
              <a:t>Click to add text</a:t>
            </a:r>
          </a:p>
          <a:p>
            <a:pPr lvl="1"/>
            <a:r>
              <a:rPr lang="en-US"/>
              <a:t>Second level</a:t>
            </a:r>
          </a:p>
          <a:p>
            <a:pPr lvl="2"/>
            <a:r>
              <a:rPr lang="en-US"/>
              <a:t>Third level</a:t>
            </a:r>
          </a:p>
        </p:txBody>
      </p:sp>
      <p:sp>
        <p:nvSpPr>
          <p:cNvPr id="19" name="Text Placeholder 4"/>
          <p:cNvSpPr>
            <a:spLocks noGrp="1"/>
          </p:cNvSpPr>
          <p:nvPr>
            <p:ph type="body" sz="quarter" idx="12" hasCustomPrompt="1"/>
          </p:nvPr>
        </p:nvSpPr>
        <p:spPr>
          <a:xfrm>
            <a:off x="711200" y="1579099"/>
            <a:ext cx="5131808" cy="371679"/>
          </a:xfrm>
          <a:prstGeom prst="rect">
            <a:avLst/>
          </a:prstGeom>
        </p:spPr>
        <p:txBody>
          <a:bodyPr anchor="b">
            <a:noAutofit/>
          </a:bodyPr>
          <a:lstStyle>
            <a:lvl1pPr marL="0" indent="0">
              <a:buNone/>
              <a:defRPr sz="2000" b="1">
                <a:latin typeface="Georgia"/>
                <a:cs typeface="Georgia"/>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add text</a:t>
            </a:r>
          </a:p>
        </p:txBody>
      </p:sp>
      <p:sp>
        <p:nvSpPr>
          <p:cNvPr id="10" name="Title Placeholder 1"/>
          <p:cNvSpPr>
            <a:spLocks noGrp="1"/>
          </p:cNvSpPr>
          <p:nvPr>
            <p:ph type="title"/>
          </p:nvPr>
        </p:nvSpPr>
        <p:spPr>
          <a:xfrm>
            <a:off x="738188" y="452437"/>
            <a:ext cx="10715627" cy="743347"/>
          </a:xfrm>
          <a:prstGeom prst="rect">
            <a:avLst/>
          </a:prstGeom>
        </p:spPr>
        <p:txBody>
          <a:bodyPr vert="horz" lIns="91440" tIns="45720" rIns="91440" bIns="45720" rtlCol="0" anchor="ctr">
            <a:normAutofit/>
          </a:bodyPr>
          <a:lstStyle/>
          <a:p>
            <a:r>
              <a:rPr lang="en-US"/>
              <a:t>Click to edit Master title style</a:t>
            </a:r>
          </a:p>
        </p:txBody>
      </p:sp>
      <p:sp>
        <p:nvSpPr>
          <p:cNvPr id="11" name="Date Placeholder 3"/>
          <p:cNvSpPr>
            <a:spLocks noGrp="1"/>
          </p:cNvSpPr>
          <p:nvPr>
            <p:ph type="dt" sz="half" idx="13"/>
          </p:nvPr>
        </p:nvSpPr>
        <p:spPr>
          <a:xfrm>
            <a:off x="4243424" y="6081190"/>
            <a:ext cx="2844800" cy="365125"/>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fld id="{D1EF41C9-A33F-9643-8787-5AA34C4B7E93}" type="datetime1">
              <a:rPr lang="en-US" smtClean="0"/>
              <a:t>4/27/22</a:t>
            </a:fld>
            <a:endParaRPr lang="en-US"/>
          </a:p>
        </p:txBody>
      </p:sp>
      <p:sp>
        <p:nvSpPr>
          <p:cNvPr id="12" name="Footer Placeholder 4"/>
          <p:cNvSpPr>
            <a:spLocks noGrp="1"/>
          </p:cNvSpPr>
          <p:nvPr>
            <p:ph type="ftr" sz="quarter" idx="14"/>
          </p:nvPr>
        </p:nvSpPr>
        <p:spPr>
          <a:xfrm>
            <a:off x="7593013" y="6081190"/>
            <a:ext cx="38608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51911251-F766-D648-9D3F-6B9462AA8368}" type="slidenum">
              <a:rPr lang="en-US" smtClean="0"/>
              <a:pPr/>
              <a:t>‹#›</a:t>
            </a:fld>
            <a:endParaRPr lang="en-US"/>
          </a:p>
        </p:txBody>
      </p:sp>
    </p:spTree>
    <p:extLst>
      <p:ext uri="{BB962C8B-B14F-4D97-AF65-F5344CB8AC3E}">
        <p14:creationId xmlns:p14="http://schemas.microsoft.com/office/powerpoint/2010/main" val="3328856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Chart with caption ">
    <p:spTree>
      <p:nvGrpSpPr>
        <p:cNvPr id="1" name=""/>
        <p:cNvGrpSpPr/>
        <p:nvPr/>
      </p:nvGrpSpPr>
      <p:grpSpPr>
        <a:xfrm>
          <a:off x="0" y="0"/>
          <a:ext cx="0" cy="0"/>
          <a:chOff x="0" y="0"/>
          <a:chExt cx="0" cy="0"/>
        </a:xfrm>
      </p:grpSpPr>
      <p:sp>
        <p:nvSpPr>
          <p:cNvPr id="16" name="Text Placeholder 3"/>
          <p:cNvSpPr>
            <a:spLocks noGrp="1"/>
          </p:cNvSpPr>
          <p:nvPr>
            <p:ph type="body" sz="half" idx="10" hasCustomPrompt="1"/>
          </p:nvPr>
        </p:nvSpPr>
        <p:spPr>
          <a:xfrm>
            <a:off x="7219366" y="1549400"/>
            <a:ext cx="4234455" cy="4189919"/>
          </a:xfrm>
          <a:prstGeom prst="rect">
            <a:avLst/>
          </a:prstGeom>
        </p:spPr>
        <p:txBody>
          <a:bodyPr>
            <a:normAutofit/>
          </a:bodyPr>
          <a:lstStyle>
            <a:lvl1pPr marL="0" indent="0">
              <a:lnSpc>
                <a:spcPts val="2200"/>
              </a:lnSpc>
              <a:spcBef>
                <a:spcPts val="1500"/>
              </a:spcBef>
              <a:buNone/>
              <a:defRPr sz="1600" baseline="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add descriptive text</a:t>
            </a:r>
          </a:p>
        </p:txBody>
      </p:sp>
      <p:sp>
        <p:nvSpPr>
          <p:cNvPr id="20" name="Content Placeholder 18"/>
          <p:cNvSpPr>
            <a:spLocks noGrp="1"/>
          </p:cNvSpPr>
          <p:nvPr>
            <p:ph sz="quarter" idx="11" hasCustomPrompt="1"/>
          </p:nvPr>
        </p:nvSpPr>
        <p:spPr>
          <a:xfrm>
            <a:off x="763008" y="1549399"/>
            <a:ext cx="6023847" cy="4189920"/>
          </a:xfrm>
        </p:spPr>
        <p:txBody>
          <a:bodyPr/>
          <a:lstStyle>
            <a:lvl1pPr marL="0" indent="0">
              <a:buNone/>
              <a:defRPr/>
            </a:lvl1pPr>
          </a:lstStyle>
          <a:p>
            <a:pPr lvl="0"/>
            <a:r>
              <a:rPr lang="en-US"/>
              <a:t>Insert chart here</a:t>
            </a:r>
          </a:p>
        </p:txBody>
      </p:sp>
      <p:sp>
        <p:nvSpPr>
          <p:cNvPr id="8" name="Title Placeholder 1"/>
          <p:cNvSpPr>
            <a:spLocks noGrp="1"/>
          </p:cNvSpPr>
          <p:nvPr>
            <p:ph type="title"/>
          </p:nvPr>
        </p:nvSpPr>
        <p:spPr>
          <a:xfrm>
            <a:off x="738188" y="452437"/>
            <a:ext cx="10715627" cy="743347"/>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447686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1_Closing Slide">
    <p:spTree>
      <p:nvGrpSpPr>
        <p:cNvPr id="1" name=""/>
        <p:cNvGrpSpPr/>
        <p:nvPr/>
      </p:nvGrpSpPr>
      <p:grpSpPr>
        <a:xfrm>
          <a:off x="0" y="0"/>
          <a:ext cx="0" cy="0"/>
          <a:chOff x="0" y="0"/>
          <a:chExt cx="0" cy="0"/>
        </a:xfrm>
      </p:grpSpPr>
      <p:sp>
        <p:nvSpPr>
          <p:cNvPr id="13" name="Subtitle 2"/>
          <p:cNvSpPr>
            <a:spLocks noGrp="1"/>
          </p:cNvSpPr>
          <p:nvPr>
            <p:ph type="subTitle" idx="1"/>
          </p:nvPr>
        </p:nvSpPr>
        <p:spPr>
          <a:xfrm>
            <a:off x="820605" y="2996624"/>
            <a:ext cx="10720683" cy="1021584"/>
          </a:xfrm>
          <a:prstGeom prst="rect">
            <a:avLst/>
          </a:prstGeom>
        </p:spPr>
        <p:txBody>
          <a:bodyPr wrap="square" lIns="64284" tIns="32142" rIns="64284" bIns="32142">
            <a:spAutoFit/>
          </a:bodyPr>
          <a:lstStyle>
            <a:lvl1pPr marL="0" marR="0" indent="0" algn="l" defTabSz="642899" rtl="0" eaLnBrk="1" fontAlgn="base" latinLnBrk="0" hangingPunct="1">
              <a:lnSpc>
                <a:spcPct val="140000"/>
              </a:lnSpc>
              <a:spcBef>
                <a:spcPts val="2109"/>
              </a:spcBef>
              <a:spcAft>
                <a:spcPts val="2667"/>
              </a:spcAft>
              <a:buClr>
                <a:schemeClr val="tx2"/>
              </a:buClr>
              <a:buSzPct val="100000"/>
              <a:buFont typeface="Wingdings" charset="2"/>
              <a:buNone/>
              <a:tabLst/>
              <a:defRPr sz="2000" cap="none" baseline="0">
                <a:solidFill>
                  <a:srgbClr val="050606"/>
                </a:solidFill>
              </a:defRPr>
            </a:lvl1pPr>
            <a:lvl2pPr marL="321416" indent="0" algn="ctr">
              <a:buNone/>
              <a:defRPr>
                <a:solidFill>
                  <a:schemeClr val="tx1">
                    <a:tint val="75000"/>
                  </a:schemeClr>
                </a:solidFill>
              </a:defRPr>
            </a:lvl2pPr>
            <a:lvl3pPr marL="642833" indent="0" algn="ctr">
              <a:buNone/>
              <a:defRPr>
                <a:solidFill>
                  <a:schemeClr val="tx1">
                    <a:tint val="75000"/>
                  </a:schemeClr>
                </a:solidFill>
              </a:defRPr>
            </a:lvl3pPr>
            <a:lvl4pPr marL="964251" indent="0" algn="ctr">
              <a:buNone/>
              <a:defRPr>
                <a:solidFill>
                  <a:schemeClr val="tx1">
                    <a:tint val="75000"/>
                  </a:schemeClr>
                </a:solidFill>
              </a:defRPr>
            </a:lvl4pPr>
            <a:lvl5pPr marL="1285665" indent="0" algn="ctr">
              <a:buNone/>
              <a:defRPr>
                <a:solidFill>
                  <a:schemeClr val="tx1">
                    <a:tint val="75000"/>
                  </a:schemeClr>
                </a:solidFill>
              </a:defRPr>
            </a:lvl5pPr>
            <a:lvl6pPr marL="1607082" indent="0" algn="ctr">
              <a:buNone/>
              <a:defRPr>
                <a:solidFill>
                  <a:schemeClr val="tx1">
                    <a:tint val="75000"/>
                  </a:schemeClr>
                </a:solidFill>
              </a:defRPr>
            </a:lvl6pPr>
            <a:lvl7pPr marL="1928498" indent="0" algn="ctr">
              <a:buNone/>
              <a:defRPr>
                <a:solidFill>
                  <a:schemeClr val="tx1">
                    <a:tint val="75000"/>
                  </a:schemeClr>
                </a:solidFill>
              </a:defRPr>
            </a:lvl7pPr>
            <a:lvl8pPr marL="2249914" indent="0" algn="ctr">
              <a:buNone/>
              <a:defRPr>
                <a:solidFill>
                  <a:schemeClr val="tx1">
                    <a:tint val="75000"/>
                  </a:schemeClr>
                </a:solidFill>
              </a:defRPr>
            </a:lvl8pPr>
            <a:lvl9pPr marL="2571332" indent="0" algn="ctr">
              <a:buNone/>
              <a:defRPr>
                <a:solidFill>
                  <a:schemeClr val="tx1">
                    <a:tint val="75000"/>
                  </a:schemeClr>
                </a:solidFill>
              </a:defRPr>
            </a:lvl9pPr>
          </a:lstStyle>
          <a:p>
            <a:pPr eaLnBrk="1" hangingPunct="1">
              <a:lnSpc>
                <a:spcPct val="140000"/>
              </a:lnSpc>
              <a:spcAft>
                <a:spcPts val="2000"/>
              </a:spcAft>
              <a:defRPr/>
            </a:pPr>
            <a:r>
              <a:rPr lang="en-US"/>
              <a:t>Click to edit Master subtitle style</a:t>
            </a:r>
          </a:p>
        </p:txBody>
      </p:sp>
      <p:sp>
        <p:nvSpPr>
          <p:cNvPr id="14" name="Title 1"/>
          <p:cNvSpPr>
            <a:spLocks noGrp="1"/>
          </p:cNvSpPr>
          <p:nvPr>
            <p:ph type="ctrTitle"/>
          </p:nvPr>
        </p:nvSpPr>
        <p:spPr>
          <a:xfrm>
            <a:off x="820611" y="2383035"/>
            <a:ext cx="10720679" cy="613589"/>
          </a:xfrm>
          <a:prstGeom prst="rect">
            <a:avLst/>
          </a:prstGeom>
        </p:spPr>
        <p:txBody>
          <a:bodyPr lIns="64284" tIns="32142" rIns="64284" bIns="32142"/>
          <a:lstStyle>
            <a:lvl1pPr algn="l">
              <a:defRPr sz="2800" baseline="0">
                <a:solidFill>
                  <a:schemeClr val="tx1"/>
                </a:solidFill>
              </a:defRPr>
            </a:lvl1pPr>
          </a:lstStyle>
          <a:p>
            <a:r>
              <a:rPr lang="en-US"/>
              <a:t>Click to edit Master title style</a:t>
            </a:r>
          </a:p>
        </p:txBody>
      </p:sp>
      <p:sp>
        <p:nvSpPr>
          <p:cNvPr id="10" name="Date Placeholder 3"/>
          <p:cNvSpPr>
            <a:spLocks noGrp="1"/>
          </p:cNvSpPr>
          <p:nvPr>
            <p:ph type="dt" sz="half" idx="2"/>
          </p:nvPr>
        </p:nvSpPr>
        <p:spPr>
          <a:xfrm>
            <a:off x="4243424" y="6081190"/>
            <a:ext cx="2844800" cy="365125"/>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fld id="{27128DCE-9924-9346-AEDB-DE4CDF86A732}" type="datetime1">
              <a:rPr lang="en-US" smtClean="0"/>
              <a:t>4/27/22</a:t>
            </a:fld>
            <a:endParaRPr lang="en-US"/>
          </a:p>
        </p:txBody>
      </p:sp>
      <p:sp>
        <p:nvSpPr>
          <p:cNvPr id="11" name="Footer Placeholder 4"/>
          <p:cNvSpPr>
            <a:spLocks noGrp="1"/>
          </p:cNvSpPr>
          <p:nvPr>
            <p:ph type="ftr" sz="quarter" idx="3"/>
          </p:nvPr>
        </p:nvSpPr>
        <p:spPr>
          <a:xfrm>
            <a:off x="7593013" y="6081190"/>
            <a:ext cx="38608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FA617D1E-FFF1-F74A-87A7-451899D10708}" type="slidenum">
              <a:rPr lang="en-US" smtClean="0"/>
              <a:pPr/>
              <a:t>‹#›</a:t>
            </a:fld>
            <a:endParaRPr lang="en-US"/>
          </a:p>
        </p:txBody>
      </p:sp>
      <p:pic>
        <p:nvPicPr>
          <p:cNvPr id="7" name="Picture 6">
            <a:extLst>
              <a:ext uri="{FF2B5EF4-FFF2-40B4-BE49-F238E27FC236}">
                <a16:creationId xmlns:a16="http://schemas.microsoft.com/office/drawing/2014/main" id="{10F9F183-A433-5043-9011-BE24B36D7942}"/>
              </a:ext>
            </a:extLst>
          </p:cNvPr>
          <p:cNvPicPr>
            <a:picLocks noChangeAspect="1"/>
          </p:cNvPicPr>
          <p:nvPr/>
        </p:nvPicPr>
        <p:blipFill>
          <a:blip r:embed="rId2"/>
          <a:stretch>
            <a:fillRect/>
          </a:stretch>
        </p:blipFill>
        <p:spPr>
          <a:xfrm>
            <a:off x="548279" y="5525167"/>
            <a:ext cx="3522133" cy="1236133"/>
          </a:xfrm>
          <a:prstGeom prst="rect">
            <a:avLst/>
          </a:prstGeom>
        </p:spPr>
      </p:pic>
      <p:pic>
        <p:nvPicPr>
          <p:cNvPr id="8" name="Picture 7">
            <a:extLst>
              <a:ext uri="{FF2B5EF4-FFF2-40B4-BE49-F238E27FC236}">
                <a16:creationId xmlns:a16="http://schemas.microsoft.com/office/drawing/2014/main" id="{78D91F7E-89B7-FA48-9DD3-607AA208732F}"/>
              </a:ext>
            </a:extLst>
          </p:cNvPr>
          <p:cNvPicPr>
            <a:picLocks noChangeAspect="1"/>
          </p:cNvPicPr>
          <p:nvPr/>
        </p:nvPicPr>
        <p:blipFill>
          <a:blip r:embed="rId2"/>
          <a:stretch>
            <a:fillRect/>
          </a:stretch>
        </p:blipFill>
        <p:spPr>
          <a:xfrm>
            <a:off x="548279" y="5525167"/>
            <a:ext cx="3522133" cy="1236133"/>
          </a:xfrm>
          <a:prstGeom prst="rect">
            <a:avLst/>
          </a:prstGeom>
        </p:spPr>
      </p:pic>
    </p:spTree>
    <p:extLst>
      <p:ext uri="{BB962C8B-B14F-4D97-AF65-F5344CB8AC3E}">
        <p14:creationId xmlns:p14="http://schemas.microsoft.com/office/powerpoint/2010/main" val="25895633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ed list">
  <p:cSld name="Numbered list">
    <p:spTree>
      <p:nvGrpSpPr>
        <p:cNvPr id="1" name="Shape 36"/>
        <p:cNvGrpSpPr/>
        <p:nvPr/>
      </p:nvGrpSpPr>
      <p:grpSpPr>
        <a:xfrm>
          <a:off x="0" y="0"/>
          <a:ext cx="0" cy="0"/>
          <a:chOff x="0" y="0"/>
          <a:chExt cx="0" cy="0"/>
        </a:xfrm>
      </p:grpSpPr>
      <p:sp>
        <p:nvSpPr>
          <p:cNvPr id="9" name="Google Shape;32;p4">
            <a:extLst>
              <a:ext uri="{FF2B5EF4-FFF2-40B4-BE49-F238E27FC236}">
                <a16:creationId xmlns:a16="http://schemas.microsoft.com/office/drawing/2014/main" id="{6FAA3446-C2D5-DA45-9C6D-D0F0B475A2E4}"/>
              </a:ext>
            </a:extLst>
          </p:cNvPr>
          <p:cNvSpPr txBox="1">
            <a:spLocks noGrp="1"/>
          </p:cNvSpPr>
          <p:nvPr>
            <p:ph type="title"/>
          </p:nvPr>
        </p:nvSpPr>
        <p:spPr>
          <a:xfrm>
            <a:off x="738189" y="452439"/>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0" name="Google Shape;33;p4">
            <a:extLst>
              <a:ext uri="{FF2B5EF4-FFF2-40B4-BE49-F238E27FC236}">
                <a16:creationId xmlns:a16="http://schemas.microsoft.com/office/drawing/2014/main" id="{5D1D3AB1-F974-C34F-9524-142BFDDB569D}"/>
              </a:ext>
            </a:extLst>
          </p:cNvPr>
          <p:cNvSpPr txBox="1">
            <a:spLocks noGrp="1"/>
          </p:cNvSpPr>
          <p:nvPr>
            <p:ph type="body" idx="1"/>
          </p:nvPr>
        </p:nvSpPr>
        <p:spPr>
          <a:xfrm>
            <a:off x="738189" y="1524001"/>
            <a:ext cx="10715627" cy="4106412"/>
          </a:xfrm>
          <a:prstGeom prst="rect">
            <a:avLst/>
          </a:prstGeom>
          <a:noFill/>
          <a:ln>
            <a:noFill/>
          </a:ln>
        </p:spPr>
        <p:txBody>
          <a:bodyPr spcFirstLastPara="1" wrap="square" lIns="91425" tIns="45700" rIns="91425" bIns="45700" anchor="t" anchorCtr="0">
            <a:noAutofit/>
          </a:bodyPr>
          <a:lstStyle>
            <a:lvl1pPr marL="457189" marR="0" lvl="0" indent="-368291" algn="l" rtl="0">
              <a:lnSpc>
                <a:spcPct val="118181"/>
              </a:lnSpc>
              <a:spcBef>
                <a:spcPts val="1000"/>
              </a:spcBef>
              <a:spcAft>
                <a:spcPts val="0"/>
              </a:spcAft>
              <a:buClr>
                <a:srgbClr val="20AA3F"/>
              </a:buClr>
              <a:buSzPts val="2200"/>
              <a:buFont typeface="Noto Sans Symbols"/>
              <a:buChar char="▪"/>
              <a:defRPr sz="2200" b="0" i="0" u="none" strike="noStrike" cap="none">
                <a:solidFill>
                  <a:schemeClr val="dk1"/>
                </a:solidFill>
                <a:latin typeface="Georgia"/>
                <a:ea typeface="Georgia"/>
                <a:cs typeface="Georgia"/>
                <a:sym typeface="Georgia"/>
              </a:defRPr>
            </a:lvl1pPr>
            <a:lvl2pPr marL="914377" marR="0" lvl="1" indent="-292093" algn="l" rtl="0">
              <a:spcBef>
                <a:spcPts val="1000"/>
              </a:spcBef>
              <a:spcAft>
                <a:spcPts val="0"/>
              </a:spcAft>
              <a:buClr>
                <a:schemeClr val="dk2"/>
              </a:buClr>
              <a:buSzPts val="1000"/>
              <a:buFont typeface="Noto Sans Symbols"/>
              <a:buChar char="◻"/>
              <a:defRPr sz="20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4pPr>
            <a:lvl5pPr marL="2285943" marR="0" lvl="4"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5pPr>
            <a:lvl6pPr marL="2743131" marR="0" lvl="5"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6pPr>
            <a:lvl7pPr marL="3200320" marR="0" lvl="6"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7pPr>
            <a:lvl8pPr marL="3657509" marR="0" lvl="7"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8pPr>
            <a:lvl9pPr marL="4114697" marR="0" lvl="8"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1" name="Google Shape;34;p4">
            <a:extLst>
              <a:ext uri="{FF2B5EF4-FFF2-40B4-BE49-F238E27FC236}">
                <a16:creationId xmlns:a16="http://schemas.microsoft.com/office/drawing/2014/main" id="{8DC69123-C75F-F945-8642-BA12C10C89B4}"/>
              </a:ext>
            </a:extLst>
          </p:cNvPr>
          <p:cNvSpPr txBox="1">
            <a:spLocks noGrp="1"/>
          </p:cNvSpPr>
          <p:nvPr>
            <p:ph type="dt" idx="10"/>
          </p:nvPr>
        </p:nvSpPr>
        <p:spPr>
          <a:xfrm>
            <a:off x="4243424" y="6081191"/>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3A211E69-1984-534B-BED9-807D27EE9CEC}" type="datetime1">
              <a:rPr lang="en-US" smtClean="0">
                <a:solidFill>
                  <a:srgbClr val="101820">
                    <a:tint val="75000"/>
                  </a:srgbClr>
                </a:solidFill>
              </a:rPr>
              <a:t>4/27/22</a:t>
            </a:fld>
            <a:endParaRPr lang="en-US">
              <a:solidFill>
                <a:srgbClr val="101820">
                  <a:tint val="75000"/>
                </a:srgbClr>
              </a:solidFill>
            </a:endParaRPr>
          </a:p>
        </p:txBody>
      </p:sp>
      <p:sp>
        <p:nvSpPr>
          <p:cNvPr id="12" name="Google Shape;35;p4">
            <a:extLst>
              <a:ext uri="{FF2B5EF4-FFF2-40B4-BE49-F238E27FC236}">
                <a16:creationId xmlns:a16="http://schemas.microsoft.com/office/drawing/2014/main" id="{EA3FCB9C-C1D2-DC4C-B51A-E76CC11D70E1}"/>
              </a:ext>
            </a:extLst>
          </p:cNvPr>
          <p:cNvSpPr txBox="1">
            <a:spLocks noGrp="1"/>
          </p:cNvSpPr>
          <p:nvPr>
            <p:ph type="ftr" idx="11"/>
          </p:nvPr>
        </p:nvSpPr>
        <p:spPr>
          <a:xfrm>
            <a:off x="7593013" y="6081191"/>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348964EC-F4A7-2847-AF03-01B6C4852E3D}" type="slidenum">
              <a:rPr lang="en-US" smtClean="0">
                <a:solidFill>
                  <a:srgbClr val="101820">
                    <a:tint val="75000"/>
                  </a:srgbClr>
                </a:solidFill>
              </a:rPr>
              <a:pPr/>
              <a:t>‹#›</a:t>
            </a:fld>
            <a:endParaRPr lang="en-US">
              <a:solidFill>
                <a:srgbClr val="101820">
                  <a:tint val="75000"/>
                </a:srgbClr>
              </a:solidFill>
            </a:endParaRPr>
          </a:p>
        </p:txBody>
      </p:sp>
    </p:spTree>
    <p:extLst>
      <p:ext uri="{BB962C8B-B14F-4D97-AF65-F5344CB8AC3E}">
        <p14:creationId xmlns:p14="http://schemas.microsoft.com/office/powerpoint/2010/main" val="20026046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41"/>
        <p:cNvGrpSpPr/>
        <p:nvPr/>
      </p:nvGrpSpPr>
      <p:grpSpPr>
        <a:xfrm>
          <a:off x="0" y="0"/>
          <a:ext cx="0" cy="0"/>
          <a:chOff x="0" y="0"/>
          <a:chExt cx="0" cy="0"/>
        </a:xfrm>
      </p:grpSpPr>
      <p:sp>
        <p:nvSpPr>
          <p:cNvPr id="9" name="Google Shape;42;p6">
            <a:extLst>
              <a:ext uri="{FF2B5EF4-FFF2-40B4-BE49-F238E27FC236}">
                <a16:creationId xmlns:a16="http://schemas.microsoft.com/office/drawing/2014/main" id="{3482BFF2-6CD1-8D40-8EB6-1AF530714B62}"/>
              </a:ext>
            </a:extLst>
          </p:cNvPr>
          <p:cNvSpPr txBox="1">
            <a:spLocks noGrp="1"/>
          </p:cNvSpPr>
          <p:nvPr>
            <p:ph type="body" idx="1"/>
          </p:nvPr>
        </p:nvSpPr>
        <p:spPr>
          <a:xfrm>
            <a:off x="738194" y="2098851"/>
            <a:ext cx="5129793" cy="3621015"/>
          </a:xfrm>
          <a:prstGeom prst="rect">
            <a:avLst/>
          </a:prstGeom>
          <a:noFill/>
          <a:ln>
            <a:noFill/>
          </a:ln>
        </p:spPr>
        <p:txBody>
          <a:bodyPr spcFirstLastPara="1" wrap="square" lIns="91425" tIns="45700" rIns="91425" bIns="45700" anchor="t" anchorCtr="0">
            <a:noAutofit/>
          </a:bodyPr>
          <a:lstStyle>
            <a:lvl1pPr marL="457189" marR="0" lvl="0" indent="-355591" algn="l" rtl="0">
              <a:lnSpc>
                <a:spcPct val="120000"/>
              </a:lnSpc>
              <a:spcBef>
                <a:spcPts val="1000"/>
              </a:spcBef>
              <a:spcAft>
                <a:spcPts val="0"/>
              </a:spcAft>
              <a:buClr>
                <a:schemeClr val="dk2"/>
              </a:buClr>
              <a:buSzPts val="2000"/>
              <a:buFont typeface="Noto Sans Symbols"/>
              <a:buChar char="▪"/>
              <a:defRPr sz="1800" b="0" i="0" u="none" strike="noStrike" cap="none">
                <a:solidFill>
                  <a:schemeClr val="dk1"/>
                </a:solidFill>
                <a:latin typeface="Georgia"/>
                <a:ea typeface="Georgia"/>
                <a:cs typeface="Georgia"/>
                <a:sym typeface="Georgia"/>
              </a:defRPr>
            </a:lvl1pPr>
            <a:lvl2pPr marL="914377" marR="0" lvl="1" indent="-285744" algn="l" rtl="0">
              <a:spcBef>
                <a:spcPts val="1000"/>
              </a:spcBef>
              <a:spcAft>
                <a:spcPts val="0"/>
              </a:spcAft>
              <a:buClr>
                <a:schemeClr val="dk2"/>
              </a:buClr>
              <a:buSzPts val="900"/>
              <a:buFont typeface="Noto Sans Symbols"/>
              <a:buChar char="◻"/>
              <a:defRPr sz="18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5943" marR="0" lvl="4"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5pPr>
            <a:lvl6pPr marL="2743131" marR="0" lvl="5"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6pPr>
            <a:lvl7pPr marL="3200320" marR="0" lvl="6"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7pPr>
            <a:lvl8pPr marL="3657509" marR="0" lvl="7"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8pPr>
            <a:lvl9pPr marL="4114697" marR="0" lvl="8"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0" name="Google Shape;43;p6">
            <a:extLst>
              <a:ext uri="{FF2B5EF4-FFF2-40B4-BE49-F238E27FC236}">
                <a16:creationId xmlns:a16="http://schemas.microsoft.com/office/drawing/2014/main" id="{AAB8F83B-D49E-4647-95E7-54E9D8C8649F}"/>
              </a:ext>
            </a:extLst>
          </p:cNvPr>
          <p:cNvSpPr txBox="1">
            <a:spLocks noGrp="1"/>
          </p:cNvSpPr>
          <p:nvPr>
            <p:ph type="body" idx="2"/>
          </p:nvPr>
        </p:nvSpPr>
        <p:spPr>
          <a:xfrm>
            <a:off x="6322005" y="1579101"/>
            <a:ext cx="5131808" cy="371679"/>
          </a:xfrm>
          <a:prstGeom prst="rect">
            <a:avLst/>
          </a:prstGeom>
          <a:noFill/>
          <a:ln>
            <a:noFill/>
          </a:ln>
        </p:spPr>
        <p:txBody>
          <a:bodyPr spcFirstLastPara="1" wrap="square" lIns="91425" tIns="45700" rIns="91425" bIns="45700" anchor="b" anchorCtr="0">
            <a:noAutofit/>
          </a:bodyPr>
          <a:lstStyle>
            <a:lvl1pPr marL="457189" marR="0" lvl="0" indent="-228594" algn="l" rtl="0">
              <a:lnSpc>
                <a:spcPct val="130000"/>
              </a:lnSpc>
              <a:spcBef>
                <a:spcPts val="1000"/>
              </a:spcBef>
              <a:spcAft>
                <a:spcPts val="0"/>
              </a:spcAft>
              <a:buClr>
                <a:schemeClr val="dk2"/>
              </a:buClr>
              <a:buSzPts val="2000"/>
              <a:buFont typeface="Noto Sans Symbols"/>
              <a:buNone/>
              <a:defRPr sz="2200" b="1" i="0" u="none" strike="noStrike" cap="none">
                <a:solidFill>
                  <a:schemeClr val="dk1"/>
                </a:solidFill>
                <a:latin typeface="Georgia"/>
                <a:ea typeface="Georgia"/>
                <a:cs typeface="Georgia"/>
                <a:sym typeface="Georgia"/>
              </a:defRPr>
            </a:lvl1pPr>
            <a:lvl2pPr marL="914377" marR="0" lvl="1" indent="-228594" algn="l" rtl="0">
              <a:spcBef>
                <a:spcPts val="1000"/>
              </a:spcBef>
              <a:spcAft>
                <a:spcPts val="0"/>
              </a:spcAft>
              <a:buClr>
                <a:schemeClr val="dk2"/>
              </a:buClr>
              <a:buSzPts val="1000"/>
              <a:buFont typeface="Noto Sans Symbols"/>
              <a:buNone/>
              <a:defRPr sz="2000" b="1" i="0" u="none" strike="noStrike" cap="none">
                <a:solidFill>
                  <a:schemeClr val="dk1"/>
                </a:solidFill>
                <a:latin typeface="Georgia"/>
                <a:ea typeface="Georgia"/>
                <a:cs typeface="Georgia"/>
                <a:sym typeface="Georgia"/>
              </a:defRPr>
            </a:lvl2pPr>
            <a:lvl3pPr marL="1371566" marR="0" lvl="2" indent="-228594" algn="l" rtl="0">
              <a:spcBef>
                <a:spcPts val="1000"/>
              </a:spcBef>
              <a:spcAft>
                <a:spcPts val="0"/>
              </a:spcAft>
              <a:buClr>
                <a:schemeClr val="dk1"/>
              </a:buClr>
              <a:buSzPts val="1800"/>
              <a:buFont typeface="Arial"/>
              <a:buNone/>
              <a:defRPr sz="1800" b="1" i="0" u="none" strike="noStrike" cap="none">
                <a:solidFill>
                  <a:schemeClr val="dk1"/>
                </a:solidFill>
                <a:latin typeface="Georgia"/>
                <a:ea typeface="Georgia"/>
                <a:cs typeface="Georgia"/>
                <a:sym typeface="Georgia"/>
              </a:defRPr>
            </a:lvl3pPr>
            <a:lvl4pPr marL="1828754" marR="0" lvl="3"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4pPr>
            <a:lvl5pPr marL="2285943" marR="0" lvl="4"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5pPr>
            <a:lvl6pPr marL="2743131" marR="0" lvl="5"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6pPr>
            <a:lvl7pPr marL="3200320" marR="0" lvl="6"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7pPr>
            <a:lvl8pPr marL="3657509" marR="0" lvl="7"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8pPr>
            <a:lvl9pPr marL="4114697" marR="0" lvl="8"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1" name="Google Shape;44;p6">
            <a:extLst>
              <a:ext uri="{FF2B5EF4-FFF2-40B4-BE49-F238E27FC236}">
                <a16:creationId xmlns:a16="http://schemas.microsoft.com/office/drawing/2014/main" id="{72F40A29-6047-EA4E-B128-F1861564A0B5}"/>
              </a:ext>
            </a:extLst>
          </p:cNvPr>
          <p:cNvSpPr txBox="1">
            <a:spLocks noGrp="1"/>
          </p:cNvSpPr>
          <p:nvPr>
            <p:ph type="body" idx="3"/>
          </p:nvPr>
        </p:nvSpPr>
        <p:spPr>
          <a:xfrm>
            <a:off x="6322005" y="2098851"/>
            <a:ext cx="5131808" cy="3621015"/>
          </a:xfrm>
          <a:prstGeom prst="rect">
            <a:avLst/>
          </a:prstGeom>
          <a:noFill/>
          <a:ln>
            <a:noFill/>
          </a:ln>
        </p:spPr>
        <p:txBody>
          <a:bodyPr spcFirstLastPara="1" wrap="square" lIns="91425" tIns="45700" rIns="91425" bIns="45700" anchor="t" anchorCtr="0">
            <a:noAutofit/>
          </a:bodyPr>
          <a:lstStyle>
            <a:lvl1pPr marL="457189" marR="0" lvl="0" indent="-355591" algn="l" rtl="0">
              <a:lnSpc>
                <a:spcPct val="120000"/>
              </a:lnSpc>
              <a:spcBef>
                <a:spcPts val="1000"/>
              </a:spcBef>
              <a:spcAft>
                <a:spcPts val="0"/>
              </a:spcAft>
              <a:buClr>
                <a:schemeClr val="dk2"/>
              </a:buClr>
              <a:buSzPts val="2000"/>
              <a:buFont typeface="Noto Sans Symbols"/>
              <a:buChar char="▪"/>
              <a:defRPr sz="1800" b="0" i="0" u="none" strike="noStrike" cap="none">
                <a:solidFill>
                  <a:schemeClr val="dk1"/>
                </a:solidFill>
                <a:latin typeface="Georgia"/>
                <a:ea typeface="Georgia"/>
                <a:cs typeface="Georgia"/>
                <a:sym typeface="Georgia"/>
              </a:defRPr>
            </a:lvl1pPr>
            <a:lvl2pPr marL="914377" marR="0" lvl="1" indent="-285744" algn="l" rtl="0">
              <a:spcBef>
                <a:spcPts val="1000"/>
              </a:spcBef>
              <a:spcAft>
                <a:spcPts val="0"/>
              </a:spcAft>
              <a:buClr>
                <a:schemeClr val="dk2"/>
              </a:buClr>
              <a:buSzPts val="900"/>
              <a:buFont typeface="Noto Sans Symbols"/>
              <a:buChar char="◻"/>
              <a:defRPr sz="1800" b="0" i="0" u="none" strike="noStrike" cap="none">
                <a:solidFill>
                  <a:schemeClr val="dk1"/>
                </a:solidFill>
                <a:latin typeface="Georgia"/>
                <a:ea typeface="Georgia"/>
                <a:cs typeface="Georgia"/>
                <a:sym typeface="Georgia"/>
              </a:defRPr>
            </a:lvl2pPr>
            <a:lvl3pPr marL="1371566" marR="0" lvl="2" indent="-330192" algn="l" rtl="0">
              <a:spcBef>
                <a:spcPts val="100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3pPr>
            <a:lvl4pPr marL="1828754" marR="0" lvl="3"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5943" marR="0" lvl="4"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5pPr>
            <a:lvl6pPr marL="2743131" marR="0" lvl="5"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6pPr>
            <a:lvl7pPr marL="3200320" marR="0" lvl="6"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7pPr>
            <a:lvl8pPr marL="3657509" marR="0" lvl="7"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8pPr>
            <a:lvl9pPr marL="4114697" marR="0" lvl="8"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2" name="Google Shape;45;p6">
            <a:extLst>
              <a:ext uri="{FF2B5EF4-FFF2-40B4-BE49-F238E27FC236}">
                <a16:creationId xmlns:a16="http://schemas.microsoft.com/office/drawing/2014/main" id="{558ACEF5-0124-AF4C-B1AB-B5F1C15514D3}"/>
              </a:ext>
            </a:extLst>
          </p:cNvPr>
          <p:cNvSpPr txBox="1">
            <a:spLocks noGrp="1"/>
          </p:cNvSpPr>
          <p:nvPr>
            <p:ph type="body" idx="4"/>
          </p:nvPr>
        </p:nvSpPr>
        <p:spPr>
          <a:xfrm>
            <a:off x="711200" y="1579101"/>
            <a:ext cx="5131808" cy="371679"/>
          </a:xfrm>
          <a:prstGeom prst="rect">
            <a:avLst/>
          </a:prstGeom>
          <a:noFill/>
          <a:ln>
            <a:noFill/>
          </a:ln>
        </p:spPr>
        <p:txBody>
          <a:bodyPr spcFirstLastPara="1" wrap="square" lIns="91425" tIns="45700" rIns="91425" bIns="45700" anchor="b" anchorCtr="0">
            <a:noAutofit/>
          </a:bodyPr>
          <a:lstStyle>
            <a:lvl1pPr marL="457189" marR="0" lvl="0" indent="-228594" algn="l" rtl="0">
              <a:lnSpc>
                <a:spcPct val="130000"/>
              </a:lnSpc>
              <a:spcBef>
                <a:spcPts val="1000"/>
              </a:spcBef>
              <a:spcAft>
                <a:spcPts val="0"/>
              </a:spcAft>
              <a:buClr>
                <a:schemeClr val="dk2"/>
              </a:buClr>
              <a:buSzPts val="2000"/>
              <a:buFont typeface="Noto Sans Symbols"/>
              <a:buNone/>
              <a:defRPr sz="2200" b="1" i="0" u="none" strike="noStrike" cap="none">
                <a:solidFill>
                  <a:schemeClr val="dk1"/>
                </a:solidFill>
                <a:latin typeface="Georgia"/>
                <a:ea typeface="Georgia"/>
                <a:cs typeface="Georgia"/>
                <a:sym typeface="Georgia"/>
              </a:defRPr>
            </a:lvl1pPr>
            <a:lvl2pPr marL="914377" marR="0" lvl="1" indent="-228594" algn="l" rtl="0">
              <a:spcBef>
                <a:spcPts val="1000"/>
              </a:spcBef>
              <a:spcAft>
                <a:spcPts val="0"/>
              </a:spcAft>
              <a:buClr>
                <a:schemeClr val="dk2"/>
              </a:buClr>
              <a:buSzPts val="1000"/>
              <a:buFont typeface="Noto Sans Symbols"/>
              <a:buNone/>
              <a:defRPr sz="2000" b="1" i="0" u="none" strike="noStrike" cap="none">
                <a:solidFill>
                  <a:schemeClr val="dk1"/>
                </a:solidFill>
                <a:latin typeface="Georgia"/>
                <a:ea typeface="Georgia"/>
                <a:cs typeface="Georgia"/>
                <a:sym typeface="Georgia"/>
              </a:defRPr>
            </a:lvl2pPr>
            <a:lvl3pPr marL="1371566" marR="0" lvl="2" indent="-228594" algn="l" rtl="0">
              <a:spcBef>
                <a:spcPts val="1000"/>
              </a:spcBef>
              <a:spcAft>
                <a:spcPts val="0"/>
              </a:spcAft>
              <a:buClr>
                <a:schemeClr val="dk1"/>
              </a:buClr>
              <a:buSzPts val="1800"/>
              <a:buFont typeface="Arial"/>
              <a:buNone/>
              <a:defRPr sz="1800" b="1" i="0" u="none" strike="noStrike" cap="none">
                <a:solidFill>
                  <a:schemeClr val="dk1"/>
                </a:solidFill>
                <a:latin typeface="Georgia"/>
                <a:ea typeface="Georgia"/>
                <a:cs typeface="Georgia"/>
                <a:sym typeface="Georgia"/>
              </a:defRPr>
            </a:lvl3pPr>
            <a:lvl4pPr marL="1828754" marR="0" lvl="3"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4pPr>
            <a:lvl5pPr marL="2285943" marR="0" lvl="4"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5pPr>
            <a:lvl6pPr marL="2743131" marR="0" lvl="5"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6pPr>
            <a:lvl7pPr marL="3200320" marR="0" lvl="6"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7pPr>
            <a:lvl8pPr marL="3657509" marR="0" lvl="7"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8pPr>
            <a:lvl9pPr marL="4114697" marR="0" lvl="8"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3" name="Google Shape;46;p6">
            <a:extLst>
              <a:ext uri="{FF2B5EF4-FFF2-40B4-BE49-F238E27FC236}">
                <a16:creationId xmlns:a16="http://schemas.microsoft.com/office/drawing/2014/main" id="{56E1F7AC-81E0-1249-B3C0-CE5F431B31A4}"/>
              </a:ext>
            </a:extLst>
          </p:cNvPr>
          <p:cNvSpPr txBox="1">
            <a:spLocks noGrp="1"/>
          </p:cNvSpPr>
          <p:nvPr>
            <p:ph type="title"/>
          </p:nvPr>
        </p:nvSpPr>
        <p:spPr>
          <a:xfrm>
            <a:off x="738189" y="452439"/>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4" name="Google Shape;47;p6">
            <a:extLst>
              <a:ext uri="{FF2B5EF4-FFF2-40B4-BE49-F238E27FC236}">
                <a16:creationId xmlns:a16="http://schemas.microsoft.com/office/drawing/2014/main" id="{26178B6F-B706-9C4E-8480-51CF0CA4F3FC}"/>
              </a:ext>
            </a:extLst>
          </p:cNvPr>
          <p:cNvSpPr txBox="1">
            <a:spLocks noGrp="1"/>
          </p:cNvSpPr>
          <p:nvPr>
            <p:ph type="dt" idx="10"/>
          </p:nvPr>
        </p:nvSpPr>
        <p:spPr>
          <a:xfrm>
            <a:off x="4243424" y="6081191"/>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pPr defTabSz="457178"/>
            <a:fld id="{09C9250E-DF0B-C94B-B589-9ECC6A06E223}" type="datetime1">
              <a:rPr lang="en-US" smtClean="0">
                <a:solidFill>
                  <a:srgbClr val="101820">
                    <a:tint val="75000"/>
                  </a:srgbClr>
                </a:solidFill>
              </a:rPr>
              <a:t>4/27/22</a:t>
            </a:fld>
            <a:endParaRPr lang="en-US">
              <a:solidFill>
                <a:srgbClr val="101820">
                  <a:tint val="75000"/>
                </a:srgbClr>
              </a:solidFill>
            </a:endParaRPr>
          </a:p>
        </p:txBody>
      </p:sp>
      <p:sp>
        <p:nvSpPr>
          <p:cNvPr id="15" name="Google Shape;48;p6">
            <a:extLst>
              <a:ext uri="{FF2B5EF4-FFF2-40B4-BE49-F238E27FC236}">
                <a16:creationId xmlns:a16="http://schemas.microsoft.com/office/drawing/2014/main" id="{07298B29-E4E9-4B49-BD56-BD3A472A67DA}"/>
              </a:ext>
            </a:extLst>
          </p:cNvPr>
          <p:cNvSpPr txBox="1">
            <a:spLocks noGrp="1"/>
          </p:cNvSpPr>
          <p:nvPr>
            <p:ph type="ftr" idx="11"/>
          </p:nvPr>
        </p:nvSpPr>
        <p:spPr>
          <a:xfrm>
            <a:off x="7593013" y="6081191"/>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pPr defTabSz="457178"/>
            <a:fld id="{6BAFF86D-A64D-464C-A5DE-CEA62FF47B71}" type="slidenum">
              <a:rPr lang="en-US" smtClean="0">
                <a:solidFill>
                  <a:srgbClr val="101820">
                    <a:tint val="75000"/>
                  </a:srgbClr>
                </a:solidFill>
              </a:rPr>
              <a:pPr defTabSz="457178"/>
              <a:t>‹#›</a:t>
            </a:fld>
            <a:endParaRPr lang="en-US">
              <a:solidFill>
                <a:srgbClr val="101820">
                  <a:tint val="75000"/>
                </a:srgbClr>
              </a:solidFill>
            </a:endParaRPr>
          </a:p>
        </p:txBody>
      </p:sp>
    </p:spTree>
    <p:extLst>
      <p:ext uri="{BB962C8B-B14F-4D97-AF65-F5344CB8AC3E}">
        <p14:creationId xmlns:p14="http://schemas.microsoft.com/office/powerpoint/2010/main" val="804725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6" name="Google Shape;16;p4"/>
          <p:cNvSpPr txBox="1">
            <a:spLocks noGrp="1"/>
          </p:cNvSpPr>
          <p:nvPr>
            <p:ph type="title"/>
          </p:nvPr>
        </p:nvSpPr>
        <p:spPr>
          <a:xfrm>
            <a:off x="533400" y="402449"/>
            <a:ext cx="10058400" cy="132556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1"/>
              </a:buClr>
              <a:buSzPts val="4400"/>
              <a:buFont typeface="Arial"/>
              <a:buNone/>
              <a:defRPr sz="4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7" name="Google Shape;17;p4"/>
          <p:cNvSpPr txBox="1">
            <a:spLocks noGrp="1"/>
          </p:cNvSpPr>
          <p:nvPr>
            <p:ph type="body" idx="1"/>
          </p:nvPr>
        </p:nvSpPr>
        <p:spPr>
          <a:xfrm>
            <a:off x="533400" y="1891357"/>
            <a:ext cx="10058400" cy="10668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chemeClr val="lt1"/>
              </a:buClr>
              <a:buSzPts val="2400"/>
              <a:buFont typeface="Arial"/>
              <a:buNone/>
              <a:defRPr sz="2400" b="1" i="1"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8" name="Google Shape;18;p4"/>
          <p:cNvSpPr txBox="1">
            <a:spLocks noGrp="1"/>
          </p:cNvSpPr>
          <p:nvPr>
            <p:ph type="body" idx="2"/>
          </p:nvPr>
        </p:nvSpPr>
        <p:spPr>
          <a:xfrm>
            <a:off x="533400" y="3124200"/>
            <a:ext cx="5711825" cy="914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64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1" name="Google Shape;21;p4"/>
          <p:cNvSpPr txBox="1">
            <a:spLocks noGrp="1"/>
          </p:cNvSpPr>
          <p:nvPr>
            <p:ph type="body" idx="3"/>
          </p:nvPr>
        </p:nvSpPr>
        <p:spPr>
          <a:xfrm>
            <a:off x="533400" y="6115359"/>
            <a:ext cx="11049000" cy="5334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80"/>
              </a:spcBef>
              <a:spcAft>
                <a:spcPts val="0"/>
              </a:spcAft>
              <a:buClr>
                <a:srgbClr val="006197"/>
              </a:buClr>
              <a:buSzPts val="2400"/>
              <a:buFont typeface="Arial"/>
              <a:buNone/>
              <a:defRPr sz="2400" b="1" i="1" u="none" strike="noStrike" cap="none">
                <a:solidFill>
                  <a:srgbClr val="006197"/>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2" name="Google Shape;22;p4"/>
          <p:cNvSpPr txBox="1">
            <a:spLocks noGrp="1"/>
          </p:cNvSpPr>
          <p:nvPr>
            <p:ph type="body" idx="4"/>
          </p:nvPr>
        </p:nvSpPr>
        <p:spPr>
          <a:xfrm>
            <a:off x="533400" y="4857736"/>
            <a:ext cx="11049000" cy="1242534"/>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880"/>
              </a:spcBef>
              <a:spcAft>
                <a:spcPts val="0"/>
              </a:spcAft>
              <a:buClr>
                <a:srgbClr val="006197"/>
              </a:buClr>
              <a:buSzPts val="4400"/>
              <a:buFont typeface="Arial"/>
              <a:buNone/>
              <a:defRPr sz="4400" b="1" i="0" u="none" strike="noStrike" cap="none">
                <a:solidFill>
                  <a:srgbClr val="006197"/>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Tree>
    <p:extLst>
      <p:ext uri="{BB962C8B-B14F-4D97-AF65-F5344CB8AC3E}">
        <p14:creationId xmlns:p14="http://schemas.microsoft.com/office/powerpoint/2010/main" val="2997380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1_Title Slide">
    <p:spTree>
      <p:nvGrpSpPr>
        <p:cNvPr id="1" name="Shape 20"/>
        <p:cNvGrpSpPr/>
        <p:nvPr/>
      </p:nvGrpSpPr>
      <p:grpSpPr>
        <a:xfrm>
          <a:off x="0" y="0"/>
          <a:ext cx="0" cy="0"/>
          <a:chOff x="0" y="0"/>
          <a:chExt cx="0" cy="0"/>
        </a:xfrm>
      </p:grpSpPr>
      <p:sp>
        <p:nvSpPr>
          <p:cNvPr id="21" name="Google Shape;21;p2"/>
          <p:cNvSpPr txBox="1">
            <a:spLocks noGrp="1"/>
          </p:cNvSpPr>
          <p:nvPr>
            <p:ph type="title"/>
          </p:nvPr>
        </p:nvSpPr>
        <p:spPr>
          <a:xfrm>
            <a:off x="854924" y="2164953"/>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101820"/>
              </a:buClr>
              <a:buSzPts val="4000"/>
              <a:buFont typeface="Arial"/>
              <a:buNone/>
              <a:defRPr sz="4000" b="0" i="0" u="none" strike="noStrike" cap="none">
                <a:solidFill>
                  <a:srgbClr val="101820"/>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22" name="Google Shape;22;p2"/>
          <p:cNvSpPr txBox="1">
            <a:spLocks noGrp="1"/>
          </p:cNvSpPr>
          <p:nvPr>
            <p:ph type="body" idx="1"/>
          </p:nvPr>
        </p:nvSpPr>
        <p:spPr>
          <a:xfrm>
            <a:off x="861805" y="2895601"/>
            <a:ext cx="10708748" cy="520700"/>
          </a:xfrm>
          <a:prstGeom prst="rect">
            <a:avLst/>
          </a:prstGeom>
          <a:noFill/>
          <a:ln>
            <a:noFill/>
          </a:ln>
        </p:spPr>
        <p:txBody>
          <a:bodyPr spcFirstLastPara="1" wrap="square" lIns="91425" tIns="45700" rIns="91425" bIns="45700" anchor="t" anchorCtr="0">
            <a:noAutofit/>
          </a:bodyPr>
          <a:lstStyle>
            <a:lvl1pPr marL="457189" marR="0" lvl="0" indent="-228594" algn="l" rtl="0">
              <a:lnSpc>
                <a:spcPct val="162500"/>
              </a:lnSpc>
              <a:spcBef>
                <a:spcPts val="1000"/>
              </a:spcBef>
              <a:spcAft>
                <a:spcPts val="0"/>
              </a:spcAft>
              <a:buClr>
                <a:schemeClr val="dk2"/>
              </a:buClr>
              <a:buSzPts val="1600"/>
              <a:buFont typeface="Noto Sans Symbols"/>
              <a:buNone/>
              <a:defRPr sz="1600" b="0" i="0" u="none" strike="noStrike" cap="none">
                <a:solidFill>
                  <a:srgbClr val="43484E"/>
                </a:solidFill>
                <a:latin typeface="Georgia"/>
                <a:ea typeface="Georgia"/>
                <a:cs typeface="Georgia"/>
                <a:sym typeface="Georgia"/>
              </a:defRPr>
            </a:lvl1pPr>
            <a:lvl2pPr marL="914377" marR="0" lvl="1" indent="-292093" algn="l" rtl="0">
              <a:spcBef>
                <a:spcPts val="1000"/>
              </a:spcBef>
              <a:spcAft>
                <a:spcPts val="0"/>
              </a:spcAft>
              <a:buClr>
                <a:schemeClr val="dk2"/>
              </a:buClr>
              <a:buSzPts val="1000"/>
              <a:buFont typeface="Noto Sans Symbols"/>
              <a:buChar char="◻"/>
              <a:defRPr sz="20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4pPr>
            <a:lvl5pPr marL="2285943" marR="0" lvl="4"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5pPr>
            <a:lvl6pPr marL="2743131" marR="0" lvl="5"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6pPr>
            <a:lvl7pPr marL="3200320" marR="0" lvl="6"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7pPr>
            <a:lvl8pPr marL="3657509" marR="0" lvl="7"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8pPr>
            <a:lvl9pPr marL="4114697" marR="0" lvl="8"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9pPr>
          </a:lstStyle>
          <a:p>
            <a:pPr lvl="0"/>
            <a:r>
              <a:rPr lang="en-US"/>
              <a:t>Click to edit Master text styles</a:t>
            </a:r>
          </a:p>
        </p:txBody>
      </p:sp>
      <p:pic>
        <p:nvPicPr>
          <p:cNvPr id="24" name="Google Shape;24;p2"/>
          <p:cNvPicPr preferRelativeResize="0"/>
          <p:nvPr/>
        </p:nvPicPr>
        <p:blipFill rotWithShape="1">
          <a:blip r:embed="rId2" cstate="screen">
            <a:alphaModFix/>
            <a:extLst>
              <a:ext uri="{28A0092B-C50C-407E-A947-70E740481C1C}">
                <a14:useLocalDpi xmlns:a14="http://schemas.microsoft.com/office/drawing/2010/main"/>
              </a:ext>
            </a:extLst>
          </a:blip>
          <a:srcRect/>
          <a:stretch/>
        </p:blipFill>
        <p:spPr>
          <a:xfrm>
            <a:off x="0" y="5328741"/>
            <a:ext cx="12210216" cy="1885401"/>
          </a:xfrm>
          <a:prstGeom prst="rect">
            <a:avLst/>
          </a:prstGeom>
          <a:noFill/>
          <a:ln>
            <a:noFill/>
          </a:ln>
        </p:spPr>
      </p:pic>
      <p:pic>
        <p:nvPicPr>
          <p:cNvPr id="7" name="Picture 6">
            <a:extLst>
              <a:ext uri="{FF2B5EF4-FFF2-40B4-BE49-F238E27FC236}">
                <a16:creationId xmlns:a16="http://schemas.microsoft.com/office/drawing/2014/main" id="{BF3045F9-90CE-FE46-8518-70A4DB3FD2A6}"/>
              </a:ext>
            </a:extLst>
          </p:cNvPr>
          <p:cNvPicPr>
            <a:picLocks noChangeAspect="1"/>
          </p:cNvPicPr>
          <p:nvPr/>
        </p:nvPicPr>
        <p:blipFill>
          <a:blip r:embed="rId3"/>
          <a:stretch>
            <a:fillRect/>
          </a:stretch>
        </p:blipFill>
        <p:spPr>
          <a:xfrm>
            <a:off x="663926" y="4764680"/>
            <a:ext cx="3522133" cy="1236133"/>
          </a:xfrm>
          <a:prstGeom prst="rect">
            <a:avLst/>
          </a:prstGeom>
        </p:spPr>
      </p:pic>
      <p:pic>
        <p:nvPicPr>
          <p:cNvPr id="6" name="Picture 5">
            <a:extLst>
              <a:ext uri="{FF2B5EF4-FFF2-40B4-BE49-F238E27FC236}">
                <a16:creationId xmlns:a16="http://schemas.microsoft.com/office/drawing/2014/main" id="{3BCA2D99-9EFA-CF47-8A20-411E4B33AA9F}"/>
              </a:ext>
            </a:extLst>
          </p:cNvPr>
          <p:cNvPicPr>
            <a:picLocks noChangeAspect="1"/>
          </p:cNvPicPr>
          <p:nvPr/>
        </p:nvPicPr>
        <p:blipFill>
          <a:blip r:embed="rId3"/>
          <a:stretch>
            <a:fillRect/>
          </a:stretch>
        </p:blipFill>
        <p:spPr>
          <a:xfrm>
            <a:off x="663926" y="4764680"/>
            <a:ext cx="3522133" cy="1236133"/>
          </a:xfrm>
          <a:prstGeom prst="rect">
            <a:avLst/>
          </a:prstGeom>
        </p:spPr>
      </p:pic>
    </p:spTree>
    <p:extLst>
      <p:ext uri="{BB962C8B-B14F-4D97-AF65-F5344CB8AC3E}">
        <p14:creationId xmlns:p14="http://schemas.microsoft.com/office/powerpoint/2010/main" val="619559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Numbered list">
  <p:cSld name="2_Numbered list">
    <p:spTree>
      <p:nvGrpSpPr>
        <p:cNvPr id="1" name="Shape 36"/>
        <p:cNvGrpSpPr/>
        <p:nvPr/>
      </p:nvGrpSpPr>
      <p:grpSpPr>
        <a:xfrm>
          <a:off x="0" y="0"/>
          <a:ext cx="0" cy="0"/>
          <a:chOff x="0" y="0"/>
          <a:chExt cx="0" cy="0"/>
        </a:xfrm>
      </p:grpSpPr>
      <p:sp>
        <p:nvSpPr>
          <p:cNvPr id="9" name="Google Shape;32;p4">
            <a:extLst>
              <a:ext uri="{FF2B5EF4-FFF2-40B4-BE49-F238E27FC236}">
                <a16:creationId xmlns:a16="http://schemas.microsoft.com/office/drawing/2014/main" id="{6FAA3446-C2D5-DA45-9C6D-D0F0B475A2E4}"/>
              </a:ext>
            </a:extLst>
          </p:cNvPr>
          <p:cNvSpPr txBox="1">
            <a:spLocks noGrp="1"/>
          </p:cNvSpPr>
          <p:nvPr>
            <p:ph type="title"/>
          </p:nvPr>
        </p:nvSpPr>
        <p:spPr>
          <a:xfrm>
            <a:off x="738189" y="452439"/>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0" name="Google Shape;33;p4">
            <a:extLst>
              <a:ext uri="{FF2B5EF4-FFF2-40B4-BE49-F238E27FC236}">
                <a16:creationId xmlns:a16="http://schemas.microsoft.com/office/drawing/2014/main" id="{5D1D3AB1-F974-C34F-9524-142BFDDB569D}"/>
              </a:ext>
            </a:extLst>
          </p:cNvPr>
          <p:cNvSpPr txBox="1">
            <a:spLocks noGrp="1"/>
          </p:cNvSpPr>
          <p:nvPr>
            <p:ph type="body" idx="1"/>
          </p:nvPr>
        </p:nvSpPr>
        <p:spPr>
          <a:xfrm>
            <a:off x="738189" y="1524001"/>
            <a:ext cx="10715627" cy="4106412"/>
          </a:xfrm>
          <a:prstGeom prst="rect">
            <a:avLst/>
          </a:prstGeom>
          <a:noFill/>
          <a:ln>
            <a:noFill/>
          </a:ln>
        </p:spPr>
        <p:txBody>
          <a:bodyPr spcFirstLastPara="1" wrap="square" lIns="91425" tIns="45700" rIns="91425" bIns="45700" anchor="t" anchorCtr="0">
            <a:noAutofit/>
          </a:bodyPr>
          <a:lstStyle>
            <a:lvl1pPr marL="457189" marR="0" lvl="0" indent="-368291" algn="l" rtl="0">
              <a:lnSpc>
                <a:spcPct val="118181"/>
              </a:lnSpc>
              <a:spcBef>
                <a:spcPts val="1000"/>
              </a:spcBef>
              <a:spcAft>
                <a:spcPts val="0"/>
              </a:spcAft>
              <a:buClr>
                <a:srgbClr val="20AA3F"/>
              </a:buClr>
              <a:buSzPts val="2200"/>
              <a:buFont typeface="Noto Sans Symbols"/>
              <a:buChar char="▪"/>
              <a:defRPr sz="2200" b="0" i="0" u="none" strike="noStrike" cap="none">
                <a:solidFill>
                  <a:schemeClr val="dk1"/>
                </a:solidFill>
                <a:latin typeface="Georgia"/>
                <a:ea typeface="Georgia"/>
                <a:cs typeface="Georgia"/>
                <a:sym typeface="Georgia"/>
              </a:defRPr>
            </a:lvl1pPr>
            <a:lvl2pPr marL="914377" marR="0" lvl="1" indent="-292093" algn="l" rtl="0">
              <a:spcBef>
                <a:spcPts val="1000"/>
              </a:spcBef>
              <a:spcAft>
                <a:spcPts val="0"/>
              </a:spcAft>
              <a:buClr>
                <a:schemeClr val="dk2"/>
              </a:buClr>
              <a:buSzPts val="1000"/>
              <a:buFont typeface="Noto Sans Symbols"/>
              <a:buChar char="◻"/>
              <a:defRPr sz="20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4pPr>
            <a:lvl5pPr marL="2285943" marR="0" lvl="4"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5pPr>
            <a:lvl6pPr marL="2743131" marR="0" lvl="5"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6pPr>
            <a:lvl7pPr marL="3200320" marR="0" lvl="6"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7pPr>
            <a:lvl8pPr marL="3657509" marR="0" lvl="7"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8pPr>
            <a:lvl9pPr marL="4114697" marR="0" lvl="8"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1" name="Google Shape;34;p4">
            <a:extLst>
              <a:ext uri="{FF2B5EF4-FFF2-40B4-BE49-F238E27FC236}">
                <a16:creationId xmlns:a16="http://schemas.microsoft.com/office/drawing/2014/main" id="{8DC69123-C75F-F945-8642-BA12C10C89B4}"/>
              </a:ext>
            </a:extLst>
          </p:cNvPr>
          <p:cNvSpPr txBox="1">
            <a:spLocks noGrp="1"/>
          </p:cNvSpPr>
          <p:nvPr>
            <p:ph type="dt" idx="10"/>
          </p:nvPr>
        </p:nvSpPr>
        <p:spPr>
          <a:xfrm>
            <a:off x="4243424" y="6081191"/>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9515BFC9-DC42-D64F-9AD9-C0DCF8A2E857}" type="datetime1">
              <a:rPr lang="en-US" smtClean="0"/>
              <a:t>4/27/22</a:t>
            </a:fld>
            <a:endParaRPr lang="en-US"/>
          </a:p>
        </p:txBody>
      </p:sp>
      <p:sp>
        <p:nvSpPr>
          <p:cNvPr id="12" name="Google Shape;35;p4">
            <a:extLst>
              <a:ext uri="{FF2B5EF4-FFF2-40B4-BE49-F238E27FC236}">
                <a16:creationId xmlns:a16="http://schemas.microsoft.com/office/drawing/2014/main" id="{EA3FCB9C-C1D2-DC4C-B51A-E76CC11D70E1}"/>
              </a:ext>
            </a:extLst>
          </p:cNvPr>
          <p:cNvSpPr txBox="1">
            <a:spLocks noGrp="1"/>
          </p:cNvSpPr>
          <p:nvPr>
            <p:ph type="ftr" idx="11"/>
          </p:nvPr>
        </p:nvSpPr>
        <p:spPr>
          <a:xfrm>
            <a:off x="7593013" y="6081191"/>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chemeClr val="tx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D3A710E7-9C21-4141-B358-44343222A6A2}" type="slidenum">
              <a:rPr lang="en-US" smtClean="0"/>
              <a:pPr/>
              <a:t>‹#›</a:t>
            </a:fld>
            <a:endParaRPr lang="en-US"/>
          </a:p>
        </p:txBody>
      </p:sp>
    </p:spTree>
    <p:extLst>
      <p:ext uri="{BB962C8B-B14F-4D97-AF65-F5344CB8AC3E}">
        <p14:creationId xmlns:p14="http://schemas.microsoft.com/office/powerpoint/2010/main" val="1240862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p:cSld name="2_Comparison">
    <p:spTree>
      <p:nvGrpSpPr>
        <p:cNvPr id="1" name="Shape 41"/>
        <p:cNvGrpSpPr/>
        <p:nvPr/>
      </p:nvGrpSpPr>
      <p:grpSpPr>
        <a:xfrm>
          <a:off x="0" y="0"/>
          <a:ext cx="0" cy="0"/>
          <a:chOff x="0" y="0"/>
          <a:chExt cx="0" cy="0"/>
        </a:xfrm>
      </p:grpSpPr>
      <p:sp>
        <p:nvSpPr>
          <p:cNvPr id="9" name="Google Shape;42;p6">
            <a:extLst>
              <a:ext uri="{FF2B5EF4-FFF2-40B4-BE49-F238E27FC236}">
                <a16:creationId xmlns:a16="http://schemas.microsoft.com/office/drawing/2014/main" id="{3482BFF2-6CD1-8D40-8EB6-1AF530714B62}"/>
              </a:ext>
            </a:extLst>
          </p:cNvPr>
          <p:cNvSpPr txBox="1">
            <a:spLocks noGrp="1"/>
          </p:cNvSpPr>
          <p:nvPr>
            <p:ph type="body" idx="1"/>
          </p:nvPr>
        </p:nvSpPr>
        <p:spPr>
          <a:xfrm>
            <a:off x="738194" y="2098851"/>
            <a:ext cx="5129793" cy="3621015"/>
          </a:xfrm>
          <a:prstGeom prst="rect">
            <a:avLst/>
          </a:prstGeom>
          <a:noFill/>
          <a:ln>
            <a:noFill/>
          </a:ln>
        </p:spPr>
        <p:txBody>
          <a:bodyPr spcFirstLastPara="1" wrap="square" lIns="91425" tIns="45700" rIns="91425" bIns="45700" anchor="t" anchorCtr="0">
            <a:noAutofit/>
          </a:bodyPr>
          <a:lstStyle>
            <a:lvl1pPr marL="457189" marR="0" lvl="0" indent="-355591" algn="l" rtl="0">
              <a:lnSpc>
                <a:spcPct val="120000"/>
              </a:lnSpc>
              <a:spcBef>
                <a:spcPts val="1000"/>
              </a:spcBef>
              <a:spcAft>
                <a:spcPts val="0"/>
              </a:spcAft>
              <a:buClr>
                <a:schemeClr val="dk2"/>
              </a:buClr>
              <a:buSzPts val="2000"/>
              <a:buFont typeface="Noto Sans Symbols"/>
              <a:buChar char="▪"/>
              <a:defRPr sz="1800" b="0" i="0" u="none" strike="noStrike" cap="none">
                <a:solidFill>
                  <a:schemeClr val="dk1"/>
                </a:solidFill>
                <a:latin typeface="Georgia"/>
                <a:ea typeface="Georgia"/>
                <a:cs typeface="Georgia"/>
                <a:sym typeface="Georgia"/>
              </a:defRPr>
            </a:lvl1pPr>
            <a:lvl2pPr marL="914377" marR="0" lvl="1" indent="-285744" algn="l" rtl="0">
              <a:spcBef>
                <a:spcPts val="1000"/>
              </a:spcBef>
              <a:spcAft>
                <a:spcPts val="0"/>
              </a:spcAft>
              <a:buClr>
                <a:schemeClr val="dk2"/>
              </a:buClr>
              <a:buSzPts val="900"/>
              <a:buFont typeface="Noto Sans Symbols"/>
              <a:buChar char="◻"/>
              <a:defRPr sz="18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5943" marR="0" lvl="4"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5pPr>
            <a:lvl6pPr marL="2743131" marR="0" lvl="5"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6pPr>
            <a:lvl7pPr marL="3200320" marR="0" lvl="6"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7pPr>
            <a:lvl8pPr marL="3657509" marR="0" lvl="7"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8pPr>
            <a:lvl9pPr marL="4114697" marR="0" lvl="8"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0" name="Google Shape;43;p6">
            <a:extLst>
              <a:ext uri="{FF2B5EF4-FFF2-40B4-BE49-F238E27FC236}">
                <a16:creationId xmlns:a16="http://schemas.microsoft.com/office/drawing/2014/main" id="{AAB8F83B-D49E-4647-95E7-54E9D8C8649F}"/>
              </a:ext>
            </a:extLst>
          </p:cNvPr>
          <p:cNvSpPr txBox="1">
            <a:spLocks noGrp="1"/>
          </p:cNvSpPr>
          <p:nvPr>
            <p:ph type="body" idx="2"/>
          </p:nvPr>
        </p:nvSpPr>
        <p:spPr>
          <a:xfrm>
            <a:off x="6322005" y="1579101"/>
            <a:ext cx="5131808" cy="371679"/>
          </a:xfrm>
          <a:prstGeom prst="rect">
            <a:avLst/>
          </a:prstGeom>
          <a:noFill/>
          <a:ln>
            <a:noFill/>
          </a:ln>
        </p:spPr>
        <p:txBody>
          <a:bodyPr spcFirstLastPara="1" wrap="square" lIns="91425" tIns="45700" rIns="91425" bIns="45700" anchor="b" anchorCtr="0">
            <a:noAutofit/>
          </a:bodyPr>
          <a:lstStyle>
            <a:lvl1pPr marL="457189" marR="0" lvl="0" indent="-228594" algn="l" rtl="0">
              <a:lnSpc>
                <a:spcPct val="130000"/>
              </a:lnSpc>
              <a:spcBef>
                <a:spcPts val="1000"/>
              </a:spcBef>
              <a:spcAft>
                <a:spcPts val="0"/>
              </a:spcAft>
              <a:buClr>
                <a:schemeClr val="dk2"/>
              </a:buClr>
              <a:buSzPts val="2000"/>
              <a:buFont typeface="Noto Sans Symbols"/>
              <a:buNone/>
              <a:defRPr sz="2200" b="1" i="0" u="none" strike="noStrike" cap="none">
                <a:solidFill>
                  <a:schemeClr val="dk1"/>
                </a:solidFill>
                <a:latin typeface="Georgia"/>
                <a:ea typeface="Georgia"/>
                <a:cs typeface="Georgia"/>
                <a:sym typeface="Georgia"/>
              </a:defRPr>
            </a:lvl1pPr>
            <a:lvl2pPr marL="914377" marR="0" lvl="1" indent="-228594" algn="l" rtl="0">
              <a:spcBef>
                <a:spcPts val="1000"/>
              </a:spcBef>
              <a:spcAft>
                <a:spcPts val="0"/>
              </a:spcAft>
              <a:buClr>
                <a:schemeClr val="dk2"/>
              </a:buClr>
              <a:buSzPts val="1000"/>
              <a:buFont typeface="Noto Sans Symbols"/>
              <a:buNone/>
              <a:defRPr sz="2000" b="1" i="0" u="none" strike="noStrike" cap="none">
                <a:solidFill>
                  <a:schemeClr val="dk1"/>
                </a:solidFill>
                <a:latin typeface="Georgia"/>
                <a:ea typeface="Georgia"/>
                <a:cs typeface="Georgia"/>
                <a:sym typeface="Georgia"/>
              </a:defRPr>
            </a:lvl2pPr>
            <a:lvl3pPr marL="1371566" marR="0" lvl="2" indent="-228594" algn="l" rtl="0">
              <a:spcBef>
                <a:spcPts val="1000"/>
              </a:spcBef>
              <a:spcAft>
                <a:spcPts val="0"/>
              </a:spcAft>
              <a:buClr>
                <a:schemeClr val="dk1"/>
              </a:buClr>
              <a:buSzPts val="1800"/>
              <a:buFont typeface="Arial"/>
              <a:buNone/>
              <a:defRPr sz="1800" b="1" i="0" u="none" strike="noStrike" cap="none">
                <a:solidFill>
                  <a:schemeClr val="dk1"/>
                </a:solidFill>
                <a:latin typeface="Georgia"/>
                <a:ea typeface="Georgia"/>
                <a:cs typeface="Georgia"/>
                <a:sym typeface="Georgia"/>
              </a:defRPr>
            </a:lvl3pPr>
            <a:lvl4pPr marL="1828754" marR="0" lvl="3"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4pPr>
            <a:lvl5pPr marL="2285943" marR="0" lvl="4"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5pPr>
            <a:lvl6pPr marL="2743131" marR="0" lvl="5"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6pPr>
            <a:lvl7pPr marL="3200320" marR="0" lvl="6"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7pPr>
            <a:lvl8pPr marL="3657509" marR="0" lvl="7"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8pPr>
            <a:lvl9pPr marL="4114697" marR="0" lvl="8"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1" name="Google Shape;44;p6">
            <a:extLst>
              <a:ext uri="{FF2B5EF4-FFF2-40B4-BE49-F238E27FC236}">
                <a16:creationId xmlns:a16="http://schemas.microsoft.com/office/drawing/2014/main" id="{72F40A29-6047-EA4E-B128-F1861564A0B5}"/>
              </a:ext>
            </a:extLst>
          </p:cNvPr>
          <p:cNvSpPr txBox="1">
            <a:spLocks noGrp="1"/>
          </p:cNvSpPr>
          <p:nvPr>
            <p:ph type="body" idx="3"/>
          </p:nvPr>
        </p:nvSpPr>
        <p:spPr>
          <a:xfrm>
            <a:off x="6322005" y="2098851"/>
            <a:ext cx="5131808" cy="3621015"/>
          </a:xfrm>
          <a:prstGeom prst="rect">
            <a:avLst/>
          </a:prstGeom>
          <a:noFill/>
          <a:ln>
            <a:noFill/>
          </a:ln>
        </p:spPr>
        <p:txBody>
          <a:bodyPr spcFirstLastPara="1" wrap="square" lIns="91425" tIns="45700" rIns="91425" bIns="45700" anchor="t" anchorCtr="0">
            <a:noAutofit/>
          </a:bodyPr>
          <a:lstStyle>
            <a:lvl1pPr marL="457189" marR="0" lvl="0" indent="-355591" algn="l" rtl="0">
              <a:lnSpc>
                <a:spcPct val="120000"/>
              </a:lnSpc>
              <a:spcBef>
                <a:spcPts val="1000"/>
              </a:spcBef>
              <a:spcAft>
                <a:spcPts val="0"/>
              </a:spcAft>
              <a:buClr>
                <a:schemeClr val="dk2"/>
              </a:buClr>
              <a:buSzPts val="2000"/>
              <a:buFont typeface="Noto Sans Symbols"/>
              <a:buChar char="▪"/>
              <a:defRPr sz="1800" b="0" i="0" u="none" strike="noStrike" cap="none">
                <a:solidFill>
                  <a:schemeClr val="dk1"/>
                </a:solidFill>
                <a:latin typeface="Georgia"/>
                <a:ea typeface="Georgia"/>
                <a:cs typeface="Georgia"/>
                <a:sym typeface="Georgia"/>
              </a:defRPr>
            </a:lvl1pPr>
            <a:lvl2pPr marL="914377" marR="0" lvl="1" indent="-285744" algn="l" rtl="0">
              <a:spcBef>
                <a:spcPts val="1000"/>
              </a:spcBef>
              <a:spcAft>
                <a:spcPts val="0"/>
              </a:spcAft>
              <a:buClr>
                <a:schemeClr val="dk2"/>
              </a:buClr>
              <a:buSzPts val="900"/>
              <a:buFont typeface="Noto Sans Symbols"/>
              <a:buChar char="◻"/>
              <a:defRPr sz="1800" b="0" i="0" u="none" strike="noStrike" cap="none">
                <a:solidFill>
                  <a:schemeClr val="dk1"/>
                </a:solidFill>
                <a:latin typeface="Georgia"/>
                <a:ea typeface="Georgia"/>
                <a:cs typeface="Georgia"/>
                <a:sym typeface="Georgia"/>
              </a:defRPr>
            </a:lvl2pPr>
            <a:lvl3pPr marL="1371566" marR="0" lvl="2" indent="-330192" algn="l" rtl="0">
              <a:spcBef>
                <a:spcPts val="100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3pPr>
            <a:lvl4pPr marL="1828754" marR="0" lvl="3"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4pPr>
            <a:lvl5pPr marL="2285943" marR="0" lvl="4"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5pPr>
            <a:lvl6pPr marL="2743131" marR="0" lvl="5"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6pPr>
            <a:lvl7pPr marL="3200320" marR="0" lvl="6"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7pPr>
            <a:lvl8pPr marL="3657509" marR="0" lvl="7"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8pPr>
            <a:lvl9pPr marL="4114697" marR="0" lvl="8" indent="-330192" algn="l" rtl="0">
              <a:spcBef>
                <a:spcPts val="320"/>
              </a:spcBef>
              <a:spcAft>
                <a:spcPts val="0"/>
              </a:spcAft>
              <a:buClr>
                <a:schemeClr val="dk1"/>
              </a:buClr>
              <a:buSzPts val="1600"/>
              <a:buFont typeface="Arial"/>
              <a:buChar char="•"/>
              <a:defRPr sz="16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2" name="Google Shape;45;p6">
            <a:extLst>
              <a:ext uri="{FF2B5EF4-FFF2-40B4-BE49-F238E27FC236}">
                <a16:creationId xmlns:a16="http://schemas.microsoft.com/office/drawing/2014/main" id="{558ACEF5-0124-AF4C-B1AB-B5F1C15514D3}"/>
              </a:ext>
            </a:extLst>
          </p:cNvPr>
          <p:cNvSpPr txBox="1">
            <a:spLocks noGrp="1"/>
          </p:cNvSpPr>
          <p:nvPr>
            <p:ph type="body" idx="4"/>
          </p:nvPr>
        </p:nvSpPr>
        <p:spPr>
          <a:xfrm>
            <a:off x="711200" y="1579101"/>
            <a:ext cx="5131808" cy="371679"/>
          </a:xfrm>
          <a:prstGeom prst="rect">
            <a:avLst/>
          </a:prstGeom>
          <a:noFill/>
          <a:ln>
            <a:noFill/>
          </a:ln>
        </p:spPr>
        <p:txBody>
          <a:bodyPr spcFirstLastPara="1" wrap="square" lIns="91425" tIns="45700" rIns="91425" bIns="45700" anchor="b" anchorCtr="0">
            <a:noAutofit/>
          </a:bodyPr>
          <a:lstStyle>
            <a:lvl1pPr marL="457189" marR="0" lvl="0" indent="-228594" algn="l" rtl="0">
              <a:lnSpc>
                <a:spcPct val="130000"/>
              </a:lnSpc>
              <a:spcBef>
                <a:spcPts val="1000"/>
              </a:spcBef>
              <a:spcAft>
                <a:spcPts val="0"/>
              </a:spcAft>
              <a:buClr>
                <a:schemeClr val="dk2"/>
              </a:buClr>
              <a:buSzPts val="2000"/>
              <a:buFont typeface="Noto Sans Symbols"/>
              <a:buNone/>
              <a:defRPr sz="2200" b="1" i="0" u="none" strike="noStrike" cap="none">
                <a:solidFill>
                  <a:schemeClr val="dk1"/>
                </a:solidFill>
                <a:latin typeface="Georgia"/>
                <a:ea typeface="Georgia"/>
                <a:cs typeface="Georgia"/>
                <a:sym typeface="Georgia"/>
              </a:defRPr>
            </a:lvl1pPr>
            <a:lvl2pPr marL="914377" marR="0" lvl="1" indent="-228594" algn="l" rtl="0">
              <a:spcBef>
                <a:spcPts val="1000"/>
              </a:spcBef>
              <a:spcAft>
                <a:spcPts val="0"/>
              </a:spcAft>
              <a:buClr>
                <a:schemeClr val="dk2"/>
              </a:buClr>
              <a:buSzPts val="1000"/>
              <a:buFont typeface="Noto Sans Symbols"/>
              <a:buNone/>
              <a:defRPr sz="2000" b="1" i="0" u="none" strike="noStrike" cap="none">
                <a:solidFill>
                  <a:schemeClr val="dk1"/>
                </a:solidFill>
                <a:latin typeface="Georgia"/>
                <a:ea typeface="Georgia"/>
                <a:cs typeface="Georgia"/>
                <a:sym typeface="Georgia"/>
              </a:defRPr>
            </a:lvl2pPr>
            <a:lvl3pPr marL="1371566" marR="0" lvl="2" indent="-228594" algn="l" rtl="0">
              <a:spcBef>
                <a:spcPts val="1000"/>
              </a:spcBef>
              <a:spcAft>
                <a:spcPts val="0"/>
              </a:spcAft>
              <a:buClr>
                <a:schemeClr val="dk1"/>
              </a:buClr>
              <a:buSzPts val="1800"/>
              <a:buFont typeface="Arial"/>
              <a:buNone/>
              <a:defRPr sz="1800" b="1" i="0" u="none" strike="noStrike" cap="none">
                <a:solidFill>
                  <a:schemeClr val="dk1"/>
                </a:solidFill>
                <a:latin typeface="Georgia"/>
                <a:ea typeface="Georgia"/>
                <a:cs typeface="Georgia"/>
                <a:sym typeface="Georgia"/>
              </a:defRPr>
            </a:lvl3pPr>
            <a:lvl4pPr marL="1828754" marR="0" lvl="3"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4pPr>
            <a:lvl5pPr marL="2285943" marR="0" lvl="4"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5pPr>
            <a:lvl6pPr marL="2743131" marR="0" lvl="5"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6pPr>
            <a:lvl7pPr marL="3200320" marR="0" lvl="6"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7pPr>
            <a:lvl8pPr marL="3657509" marR="0" lvl="7"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8pPr>
            <a:lvl9pPr marL="4114697" marR="0" lvl="8" indent="-228594" algn="l" rtl="0">
              <a:spcBef>
                <a:spcPts val="320"/>
              </a:spcBef>
              <a:spcAft>
                <a:spcPts val="0"/>
              </a:spcAft>
              <a:buClr>
                <a:schemeClr val="dk1"/>
              </a:buClr>
              <a:buSzPts val="1600"/>
              <a:buFont typeface="Arial"/>
              <a:buNone/>
              <a:defRPr sz="1600" b="1"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13" name="Google Shape;46;p6">
            <a:extLst>
              <a:ext uri="{FF2B5EF4-FFF2-40B4-BE49-F238E27FC236}">
                <a16:creationId xmlns:a16="http://schemas.microsoft.com/office/drawing/2014/main" id="{56E1F7AC-81E0-1249-B3C0-CE5F431B31A4}"/>
              </a:ext>
            </a:extLst>
          </p:cNvPr>
          <p:cNvSpPr txBox="1">
            <a:spLocks noGrp="1"/>
          </p:cNvSpPr>
          <p:nvPr>
            <p:ph type="title"/>
          </p:nvPr>
        </p:nvSpPr>
        <p:spPr>
          <a:xfrm>
            <a:off x="738189" y="452439"/>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14" name="Google Shape;47;p6">
            <a:extLst>
              <a:ext uri="{FF2B5EF4-FFF2-40B4-BE49-F238E27FC236}">
                <a16:creationId xmlns:a16="http://schemas.microsoft.com/office/drawing/2014/main" id="{26178B6F-B706-9C4E-8480-51CF0CA4F3FC}"/>
              </a:ext>
            </a:extLst>
          </p:cNvPr>
          <p:cNvSpPr txBox="1">
            <a:spLocks noGrp="1"/>
          </p:cNvSpPr>
          <p:nvPr>
            <p:ph type="dt" idx="10"/>
          </p:nvPr>
        </p:nvSpPr>
        <p:spPr>
          <a:xfrm>
            <a:off x="4243424" y="6081191"/>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pPr defTabSz="457178"/>
            <a:fld id="{ECB4F345-E9BC-B843-8AAB-8DE364994C88}" type="datetime1">
              <a:rPr lang="en-US" smtClean="0">
                <a:solidFill>
                  <a:srgbClr val="101820">
                    <a:tint val="75000"/>
                  </a:srgbClr>
                </a:solidFill>
              </a:rPr>
              <a:t>4/27/22</a:t>
            </a:fld>
            <a:endParaRPr lang="en-US">
              <a:solidFill>
                <a:srgbClr val="101820">
                  <a:tint val="75000"/>
                </a:srgbClr>
              </a:solidFill>
            </a:endParaRPr>
          </a:p>
        </p:txBody>
      </p:sp>
      <p:sp>
        <p:nvSpPr>
          <p:cNvPr id="15" name="Google Shape;48;p6">
            <a:extLst>
              <a:ext uri="{FF2B5EF4-FFF2-40B4-BE49-F238E27FC236}">
                <a16:creationId xmlns:a16="http://schemas.microsoft.com/office/drawing/2014/main" id="{07298B29-E4E9-4B49-BD56-BD3A472A67DA}"/>
              </a:ext>
            </a:extLst>
          </p:cNvPr>
          <p:cNvSpPr txBox="1">
            <a:spLocks noGrp="1"/>
          </p:cNvSpPr>
          <p:nvPr>
            <p:ph type="ftr" idx="11"/>
          </p:nvPr>
        </p:nvSpPr>
        <p:spPr>
          <a:xfrm>
            <a:off x="7593013" y="6081191"/>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pPr defTabSz="457178"/>
            <a:fld id="{F335E693-F8A9-DC44-B106-AAA7401E5437}" type="slidenum">
              <a:rPr lang="en-US" smtClean="0">
                <a:solidFill>
                  <a:srgbClr val="101820">
                    <a:tint val="75000"/>
                  </a:srgbClr>
                </a:solidFill>
              </a:rPr>
              <a:pPr defTabSz="457178"/>
              <a:t>‹#›</a:t>
            </a:fld>
            <a:endParaRPr lang="en-US">
              <a:solidFill>
                <a:srgbClr val="101820">
                  <a:tint val="75000"/>
                </a:srgbClr>
              </a:solidFill>
            </a:endParaRPr>
          </a:p>
        </p:txBody>
      </p:sp>
    </p:spTree>
    <p:extLst>
      <p:ext uri="{BB962C8B-B14F-4D97-AF65-F5344CB8AC3E}">
        <p14:creationId xmlns:p14="http://schemas.microsoft.com/office/powerpoint/2010/main" val="4149516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hart with caption ">
  <p:cSld name="Chart with caption ">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7219366" y="1549400"/>
            <a:ext cx="4234455" cy="4189919"/>
          </a:xfrm>
          <a:prstGeom prst="rect">
            <a:avLst/>
          </a:prstGeom>
          <a:noFill/>
          <a:ln>
            <a:noFill/>
          </a:ln>
        </p:spPr>
        <p:txBody>
          <a:bodyPr spcFirstLastPara="1" wrap="square" lIns="91425" tIns="45700" rIns="91425" bIns="45700" anchor="ctr" anchorCtr="0">
            <a:noAutofit/>
          </a:bodyPr>
          <a:lstStyle>
            <a:lvl1pPr marL="457189" marR="0" lvl="0" indent="-228594" algn="l" rtl="0">
              <a:lnSpc>
                <a:spcPct val="137500"/>
              </a:lnSpc>
              <a:spcBef>
                <a:spcPts val="1500"/>
              </a:spcBef>
              <a:spcAft>
                <a:spcPts val="0"/>
              </a:spcAft>
              <a:buClr>
                <a:schemeClr val="dk2"/>
              </a:buClr>
              <a:buSzPts val="1600"/>
              <a:buFont typeface="Noto Sans Symbols"/>
              <a:buNone/>
              <a:defRPr sz="1600" b="0" i="0" u="none" strike="noStrike" cap="none">
                <a:solidFill>
                  <a:schemeClr val="dk1"/>
                </a:solidFill>
                <a:latin typeface="Georgia"/>
                <a:ea typeface="Georgia"/>
                <a:cs typeface="Georgia"/>
                <a:sym typeface="Georgia"/>
              </a:defRPr>
            </a:lvl1pPr>
            <a:lvl2pPr marL="914377" marR="0" lvl="1" indent="-228594" algn="l" rtl="0">
              <a:spcBef>
                <a:spcPts val="1000"/>
              </a:spcBef>
              <a:spcAft>
                <a:spcPts val="0"/>
              </a:spcAft>
              <a:buClr>
                <a:schemeClr val="dk2"/>
              </a:buClr>
              <a:buSzPts val="600"/>
              <a:buFont typeface="Noto Sans Symbols"/>
              <a:buNone/>
              <a:defRPr sz="1200" b="0" i="0" u="none" strike="noStrike" cap="none">
                <a:solidFill>
                  <a:schemeClr val="dk1"/>
                </a:solidFill>
                <a:latin typeface="Georgia"/>
                <a:ea typeface="Georgia"/>
                <a:cs typeface="Georgia"/>
                <a:sym typeface="Georgia"/>
              </a:defRPr>
            </a:lvl2pPr>
            <a:lvl3pPr marL="1371566" marR="0" lvl="2" indent="-228594" algn="l" rtl="0">
              <a:spcBef>
                <a:spcPts val="1000"/>
              </a:spcBef>
              <a:spcAft>
                <a:spcPts val="0"/>
              </a:spcAft>
              <a:buClr>
                <a:schemeClr val="dk1"/>
              </a:buClr>
              <a:buSzPts val="1000"/>
              <a:buFont typeface="Arial"/>
              <a:buNone/>
              <a:defRPr sz="1000" b="0" i="0" u="none" strike="noStrike" cap="none">
                <a:solidFill>
                  <a:schemeClr val="dk1"/>
                </a:solidFill>
                <a:latin typeface="Georgia"/>
                <a:ea typeface="Georgia"/>
                <a:cs typeface="Georgia"/>
                <a:sym typeface="Georgia"/>
              </a:defRPr>
            </a:lvl3pPr>
            <a:lvl4pPr marL="1828754" marR="0" lvl="3"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4pPr>
            <a:lvl5pPr marL="2285943" marR="0" lvl="4"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5pPr>
            <a:lvl6pPr marL="2743131" marR="0" lvl="5"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6pPr>
            <a:lvl7pPr marL="3200320" marR="0" lvl="6"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7pPr>
            <a:lvl8pPr marL="3657509" marR="0" lvl="7"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8pPr>
            <a:lvl9pPr marL="4114697" marR="0" lvl="8" indent="-228594" algn="l" rtl="0">
              <a:spcBef>
                <a:spcPts val="180"/>
              </a:spcBef>
              <a:spcAft>
                <a:spcPts val="0"/>
              </a:spcAft>
              <a:buClr>
                <a:schemeClr val="dk1"/>
              </a:buClr>
              <a:buSzPts val="900"/>
              <a:buFont typeface="Arial"/>
              <a:buNone/>
              <a:defRPr sz="9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51" name="Google Shape;51;p7"/>
          <p:cNvSpPr txBox="1">
            <a:spLocks noGrp="1"/>
          </p:cNvSpPr>
          <p:nvPr>
            <p:ph type="body" idx="2"/>
          </p:nvPr>
        </p:nvSpPr>
        <p:spPr>
          <a:xfrm>
            <a:off x="763008" y="1549399"/>
            <a:ext cx="6023847" cy="4189920"/>
          </a:xfrm>
          <a:prstGeom prst="rect">
            <a:avLst/>
          </a:prstGeom>
          <a:noFill/>
          <a:ln>
            <a:noFill/>
          </a:ln>
        </p:spPr>
        <p:txBody>
          <a:bodyPr spcFirstLastPara="1" wrap="square" lIns="91425" tIns="45700" rIns="91425" bIns="45700" anchor="t" anchorCtr="0">
            <a:noAutofit/>
          </a:bodyPr>
          <a:lstStyle>
            <a:lvl1pPr marL="457189" marR="0" lvl="0" indent="-228594" algn="l" rtl="0">
              <a:lnSpc>
                <a:spcPct val="118181"/>
              </a:lnSpc>
              <a:spcBef>
                <a:spcPts val="1000"/>
              </a:spcBef>
              <a:spcAft>
                <a:spcPts val="0"/>
              </a:spcAft>
              <a:buClr>
                <a:schemeClr val="dk2"/>
              </a:buClr>
              <a:buSzPts val="2200"/>
              <a:buFont typeface="Noto Sans Symbols"/>
              <a:buNone/>
              <a:defRPr sz="2200" b="0" i="0" u="none" strike="noStrike" cap="none">
                <a:solidFill>
                  <a:schemeClr val="dk1"/>
                </a:solidFill>
                <a:latin typeface="Georgia"/>
                <a:ea typeface="Georgia"/>
                <a:cs typeface="Georgia"/>
                <a:sym typeface="Georgia"/>
              </a:defRPr>
            </a:lvl1pPr>
            <a:lvl2pPr marL="914377" marR="0" lvl="1" indent="-292093" algn="l" rtl="0">
              <a:spcBef>
                <a:spcPts val="1000"/>
              </a:spcBef>
              <a:spcAft>
                <a:spcPts val="0"/>
              </a:spcAft>
              <a:buClr>
                <a:schemeClr val="dk2"/>
              </a:buClr>
              <a:buSzPts val="1000"/>
              <a:buFont typeface="Noto Sans Symbols"/>
              <a:buChar char="◻"/>
              <a:defRPr sz="2000" b="0" i="0" u="none" strike="noStrike" cap="none">
                <a:solidFill>
                  <a:schemeClr val="dk1"/>
                </a:solidFill>
                <a:latin typeface="Georgia"/>
                <a:ea typeface="Georgia"/>
                <a:cs typeface="Georgia"/>
                <a:sym typeface="Georgia"/>
              </a:defRPr>
            </a:lvl2pPr>
            <a:lvl3pPr marL="1371566" marR="0" lvl="2" indent="-342891"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754" marR="0" lvl="3"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4pPr>
            <a:lvl5pPr marL="2285943" marR="0" lvl="4"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5pPr>
            <a:lvl6pPr marL="2743131" marR="0" lvl="5"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6pPr>
            <a:lvl7pPr marL="3200320" marR="0" lvl="6"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7pPr>
            <a:lvl8pPr marL="3657509" marR="0" lvl="7"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8pPr>
            <a:lvl9pPr marL="4114697" marR="0" lvl="8" indent="-355591"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9pPr>
          </a:lstStyle>
          <a:p>
            <a:pPr lvl="0"/>
            <a:r>
              <a:rPr lang="en-US"/>
              <a:t>Click to edit Master text styles</a:t>
            </a:r>
          </a:p>
        </p:txBody>
      </p:sp>
      <p:sp>
        <p:nvSpPr>
          <p:cNvPr id="52" name="Google Shape;52;p7"/>
          <p:cNvSpPr txBox="1">
            <a:spLocks noGrp="1"/>
          </p:cNvSpPr>
          <p:nvPr>
            <p:ph type="title"/>
          </p:nvPr>
        </p:nvSpPr>
        <p:spPr>
          <a:xfrm>
            <a:off x="738188" y="452437"/>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53" name="Google Shape;53;p7"/>
          <p:cNvSpPr txBox="1">
            <a:spLocks noGrp="1"/>
          </p:cNvSpPr>
          <p:nvPr>
            <p:ph type="dt" idx="10"/>
          </p:nvPr>
        </p:nvSpPr>
        <p:spPr>
          <a:xfrm>
            <a:off x="4243424" y="6081190"/>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1C4F7D53-4EC1-C343-9927-1E5B5E5918C3}" type="datetime1">
              <a:rPr lang="en-US" smtClean="0"/>
              <a:t>4/27/22</a:t>
            </a:fld>
            <a:endParaRPr lang="en-US"/>
          </a:p>
        </p:txBody>
      </p:sp>
      <p:sp>
        <p:nvSpPr>
          <p:cNvPr id="54" name="Google Shape;54;p7"/>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6E008A1F-1638-1F42-8D6D-62E17DD22E23}" type="slidenum">
              <a:rPr lang="en-US" smtClean="0"/>
              <a:pPr/>
              <a:t>‹#›</a:t>
            </a:fld>
            <a:endParaRPr lang="en-US"/>
          </a:p>
        </p:txBody>
      </p:sp>
    </p:spTree>
    <p:extLst>
      <p:ext uri="{BB962C8B-B14F-4D97-AF65-F5344CB8AC3E}">
        <p14:creationId xmlns:p14="http://schemas.microsoft.com/office/powerpoint/2010/main" val="3875419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9"/>
        <p:cNvGrpSpPr/>
        <p:nvPr/>
      </p:nvGrpSpPr>
      <p:grpSpPr>
        <a:xfrm>
          <a:off x="0" y="0"/>
          <a:ext cx="0" cy="0"/>
          <a:chOff x="0" y="0"/>
          <a:chExt cx="0" cy="0"/>
        </a:xfrm>
      </p:grpSpPr>
      <p:sp>
        <p:nvSpPr>
          <p:cNvPr id="60" name="Google Shape;60;p9"/>
          <p:cNvSpPr txBox="1">
            <a:spLocks noGrp="1"/>
          </p:cNvSpPr>
          <p:nvPr>
            <p:ph type="title"/>
          </p:nvPr>
        </p:nvSpPr>
        <p:spPr>
          <a:xfrm>
            <a:off x="738188" y="452437"/>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61" name="Google Shape;61;p9"/>
          <p:cNvSpPr txBox="1">
            <a:spLocks noGrp="1"/>
          </p:cNvSpPr>
          <p:nvPr>
            <p:ph type="dt" idx="10"/>
          </p:nvPr>
        </p:nvSpPr>
        <p:spPr>
          <a:xfrm>
            <a:off x="4243424" y="6081190"/>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51FABCAD-C0D6-1544-9BA6-7692E70131E8}" type="datetime1">
              <a:rPr lang="en-US" smtClean="0"/>
              <a:t>4/27/22</a:t>
            </a:fld>
            <a:endParaRPr lang="en-US"/>
          </a:p>
        </p:txBody>
      </p:sp>
      <p:sp>
        <p:nvSpPr>
          <p:cNvPr id="62" name="Google Shape;62;p9"/>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36EAF364-88DB-7241-A004-A024DC3E3629}" type="slidenum">
              <a:rPr lang="en-US" smtClean="0"/>
              <a:pPr/>
              <a:t>‹#›</a:t>
            </a:fld>
            <a:endParaRPr lang="en-US"/>
          </a:p>
        </p:txBody>
      </p:sp>
    </p:spTree>
    <p:extLst>
      <p:ext uri="{BB962C8B-B14F-4D97-AF65-F5344CB8AC3E}">
        <p14:creationId xmlns:p14="http://schemas.microsoft.com/office/powerpoint/2010/main" val="1886784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spTree>
      <p:nvGrpSpPr>
        <p:cNvPr id="1" name="Shape 63"/>
        <p:cNvGrpSpPr/>
        <p:nvPr/>
      </p:nvGrpSpPr>
      <p:grpSpPr>
        <a:xfrm>
          <a:off x="0" y="0"/>
          <a:ext cx="0" cy="0"/>
          <a:chOff x="0" y="0"/>
          <a:chExt cx="0" cy="0"/>
        </a:xfrm>
      </p:grpSpPr>
      <p:sp>
        <p:nvSpPr>
          <p:cNvPr id="64" name="Google Shape;64;p10"/>
          <p:cNvSpPr txBox="1">
            <a:spLocks noGrp="1"/>
          </p:cNvSpPr>
          <p:nvPr>
            <p:ph type="subTitle" idx="1"/>
          </p:nvPr>
        </p:nvSpPr>
        <p:spPr>
          <a:xfrm>
            <a:off x="1207008" y="2734057"/>
            <a:ext cx="9741408" cy="495799"/>
          </a:xfrm>
          <a:prstGeom prst="rect">
            <a:avLst/>
          </a:prstGeom>
          <a:noFill/>
          <a:ln>
            <a:noFill/>
          </a:ln>
        </p:spPr>
        <p:txBody>
          <a:bodyPr spcFirstLastPara="1" wrap="square" lIns="64275" tIns="32125" rIns="64275" bIns="32125" anchor="t" anchorCtr="0">
            <a:noAutofit/>
          </a:bodyPr>
          <a:lstStyle>
            <a:lvl1pPr marR="0" lvl="0" algn="l" rtl="0">
              <a:lnSpc>
                <a:spcPct val="140000"/>
              </a:lnSpc>
              <a:spcBef>
                <a:spcPts val="2109"/>
              </a:spcBef>
              <a:spcAft>
                <a:spcPts val="0"/>
              </a:spcAft>
              <a:buClr>
                <a:schemeClr val="dk2"/>
              </a:buClr>
              <a:buSzPts val="2000"/>
              <a:buFont typeface="Noto Sans Symbols"/>
              <a:buNone/>
              <a:defRPr sz="2200" b="0" i="0" u="none" strike="noStrike" cap="none">
                <a:solidFill>
                  <a:srgbClr val="43484E"/>
                </a:solidFill>
                <a:latin typeface="Georgia"/>
                <a:ea typeface="Georgia"/>
                <a:cs typeface="Georgia"/>
                <a:sym typeface="Georgia"/>
              </a:defRPr>
            </a:lvl1pPr>
            <a:lvl2pPr marR="0" lvl="1" algn="ctr" rtl="0">
              <a:spcBef>
                <a:spcPts val="1407"/>
              </a:spcBef>
              <a:spcAft>
                <a:spcPts val="0"/>
              </a:spcAft>
              <a:buClr>
                <a:schemeClr val="dk2"/>
              </a:buClr>
              <a:buSzPts val="1000"/>
              <a:buFont typeface="Noto Sans Symbols"/>
              <a:buNone/>
              <a:defRPr sz="2000" b="0" i="0" u="none" strike="noStrike" cap="none">
                <a:solidFill>
                  <a:srgbClr val="88898A"/>
                </a:solidFill>
                <a:latin typeface="Georgia"/>
                <a:ea typeface="Georgia"/>
                <a:cs typeface="Georgia"/>
                <a:sym typeface="Georgia"/>
              </a:defRPr>
            </a:lvl2pPr>
            <a:lvl3pPr marR="0" lvl="2" algn="ctr" rtl="0">
              <a:spcBef>
                <a:spcPts val="1000"/>
              </a:spcBef>
              <a:spcAft>
                <a:spcPts val="0"/>
              </a:spcAft>
              <a:buClr>
                <a:srgbClr val="88898A"/>
              </a:buClr>
              <a:buSzPts val="1800"/>
              <a:buFont typeface="Arial"/>
              <a:buNone/>
              <a:defRPr sz="1800" b="0" i="0" u="none" strike="noStrike" cap="none">
                <a:solidFill>
                  <a:srgbClr val="88898A"/>
                </a:solidFill>
                <a:latin typeface="Georgia"/>
                <a:ea typeface="Georgia"/>
                <a:cs typeface="Georgia"/>
                <a:sym typeface="Georgia"/>
              </a:defRPr>
            </a:lvl3pPr>
            <a:lvl4pPr marR="0" lvl="3"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4pPr>
            <a:lvl5pPr marR="0" lvl="4"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5pPr>
            <a:lvl6pPr marR="0" lvl="5"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6pPr>
            <a:lvl7pPr marR="0" lvl="6"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7pPr>
            <a:lvl8pPr marR="0" lvl="7"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8pPr>
            <a:lvl9pPr marR="0" lvl="8" algn="ctr" rtl="0">
              <a:spcBef>
                <a:spcPts val="400"/>
              </a:spcBef>
              <a:spcAft>
                <a:spcPts val="0"/>
              </a:spcAft>
              <a:buClr>
                <a:srgbClr val="88898A"/>
              </a:buClr>
              <a:buSzPts val="2000"/>
              <a:buFont typeface="Arial"/>
              <a:buNone/>
              <a:defRPr sz="2000" b="0" i="0" u="none" strike="noStrike" cap="none">
                <a:solidFill>
                  <a:srgbClr val="88898A"/>
                </a:solidFill>
                <a:latin typeface="Georgia"/>
                <a:ea typeface="Georgia"/>
                <a:cs typeface="Georgia"/>
                <a:sym typeface="Georgia"/>
              </a:defRPr>
            </a:lvl9pPr>
          </a:lstStyle>
          <a:p>
            <a:r>
              <a:rPr lang="en-US"/>
              <a:t>Click to edit Master subtitle style</a:t>
            </a:r>
            <a:endParaRPr/>
          </a:p>
        </p:txBody>
      </p:sp>
      <p:sp>
        <p:nvSpPr>
          <p:cNvPr id="65" name="Google Shape;65;p10"/>
          <p:cNvSpPr txBox="1">
            <a:spLocks noGrp="1"/>
          </p:cNvSpPr>
          <p:nvPr>
            <p:ph type="ctrTitle"/>
          </p:nvPr>
        </p:nvSpPr>
        <p:spPr>
          <a:xfrm>
            <a:off x="1207008" y="2112264"/>
            <a:ext cx="9741408" cy="613589"/>
          </a:xfrm>
          <a:prstGeom prst="rect">
            <a:avLst/>
          </a:prstGeom>
          <a:noFill/>
          <a:ln>
            <a:noFill/>
          </a:ln>
        </p:spPr>
        <p:txBody>
          <a:bodyPr spcFirstLastPara="1" wrap="square" lIns="64275" tIns="32125" rIns="64275" bIns="32125"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a:t>Click to edit Master title style</a:t>
            </a:r>
            <a:endParaRPr/>
          </a:p>
        </p:txBody>
      </p:sp>
      <p:sp>
        <p:nvSpPr>
          <p:cNvPr id="66" name="Google Shape;66;p10"/>
          <p:cNvSpPr txBox="1">
            <a:spLocks noGrp="1"/>
          </p:cNvSpPr>
          <p:nvPr>
            <p:ph type="dt" idx="10"/>
          </p:nvPr>
        </p:nvSpPr>
        <p:spPr>
          <a:xfrm>
            <a:off x="4243424" y="6081190"/>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ECBBDC9B-12C9-9A45-8CB0-14C8F5466540}" type="datetime1">
              <a:rPr lang="en-US" smtClean="0"/>
              <a:t>4/27/22</a:t>
            </a:fld>
            <a:endParaRPr lang="en-US"/>
          </a:p>
        </p:txBody>
      </p:sp>
      <p:sp>
        <p:nvSpPr>
          <p:cNvPr id="67" name="Google Shape;67;p10"/>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DDFC4AEA-73CB-6843-9C46-C202EBE48C4A}" type="slidenum">
              <a:rPr lang="en-US" smtClean="0"/>
              <a:pPr/>
              <a:t>‹#›</a:t>
            </a:fld>
            <a:endParaRPr lang="en-US"/>
          </a:p>
        </p:txBody>
      </p:sp>
      <p:pic>
        <p:nvPicPr>
          <p:cNvPr id="9" name="Picture 8">
            <a:extLst>
              <a:ext uri="{FF2B5EF4-FFF2-40B4-BE49-F238E27FC236}">
                <a16:creationId xmlns:a16="http://schemas.microsoft.com/office/drawing/2014/main" id="{1356FC38-DF1D-0443-AEA0-30C85F1D5B16}"/>
              </a:ext>
            </a:extLst>
          </p:cNvPr>
          <p:cNvPicPr>
            <a:picLocks noChangeAspect="1"/>
          </p:cNvPicPr>
          <p:nvPr/>
        </p:nvPicPr>
        <p:blipFill>
          <a:blip r:embed="rId2"/>
          <a:stretch>
            <a:fillRect/>
          </a:stretch>
        </p:blipFill>
        <p:spPr>
          <a:xfrm>
            <a:off x="548279" y="5525167"/>
            <a:ext cx="3522133" cy="1236133"/>
          </a:xfrm>
          <a:prstGeom prst="rect">
            <a:avLst/>
          </a:prstGeom>
        </p:spPr>
      </p:pic>
      <p:pic>
        <p:nvPicPr>
          <p:cNvPr id="7" name="Picture 6">
            <a:extLst>
              <a:ext uri="{FF2B5EF4-FFF2-40B4-BE49-F238E27FC236}">
                <a16:creationId xmlns:a16="http://schemas.microsoft.com/office/drawing/2014/main" id="{C57EDCAA-555B-5B41-9D9E-FE7D97C7851F}"/>
              </a:ext>
            </a:extLst>
          </p:cNvPr>
          <p:cNvPicPr>
            <a:picLocks noChangeAspect="1"/>
          </p:cNvPicPr>
          <p:nvPr/>
        </p:nvPicPr>
        <p:blipFill>
          <a:blip r:embed="rId2"/>
          <a:stretch>
            <a:fillRect/>
          </a:stretch>
        </p:blipFill>
        <p:spPr>
          <a:xfrm>
            <a:off x="548279" y="5525167"/>
            <a:ext cx="3522133" cy="1236133"/>
          </a:xfrm>
          <a:prstGeom prst="rect">
            <a:avLst/>
          </a:prstGeom>
        </p:spPr>
      </p:pic>
    </p:spTree>
    <p:extLst>
      <p:ext uri="{BB962C8B-B14F-4D97-AF65-F5344CB8AC3E}">
        <p14:creationId xmlns:p14="http://schemas.microsoft.com/office/powerpoint/2010/main" val="2045315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
        <p:cNvGrpSpPr/>
        <p:nvPr/>
      </p:nvGrpSpPr>
      <p:grpSpPr>
        <a:xfrm>
          <a:off x="0" y="0"/>
          <a:ext cx="0" cy="0"/>
          <a:chOff x="0" y="0"/>
          <a:chExt cx="0" cy="0"/>
        </a:xfrm>
      </p:grpSpPr>
      <p:sp>
        <p:nvSpPr>
          <p:cNvPr id="76" name="Google Shape;76;p12"/>
          <p:cNvSpPr/>
          <p:nvPr/>
        </p:nvSpPr>
        <p:spPr>
          <a:xfrm>
            <a:off x="0" y="0"/>
            <a:ext cx="12192000" cy="6858000"/>
          </a:xfrm>
          <a:prstGeom prst="rect">
            <a:avLst/>
          </a:prstGeom>
          <a:solidFill>
            <a:schemeClr val="lt1"/>
          </a:solidFill>
          <a:ln>
            <a:noFill/>
          </a:ln>
        </p:spPr>
        <p:txBody>
          <a:bodyPr spcFirstLastPara="1" wrap="square" lIns="64275" tIns="32125" rIns="64275" bIns="32125" anchor="t" anchorCtr="0">
            <a:noAutofit/>
          </a:bodyPr>
          <a:lstStyle/>
          <a:p>
            <a:pPr marL="0" marR="0" lvl="0" indent="0" algn="l" rtl="0">
              <a:lnSpc>
                <a:spcPct val="100000"/>
              </a:lnSpc>
              <a:spcBef>
                <a:spcPts val="0"/>
              </a:spcBef>
              <a:spcAft>
                <a:spcPts val="0"/>
              </a:spcAft>
              <a:buClr>
                <a:schemeClr val="dk1"/>
              </a:buClr>
              <a:buSzPts val="2400"/>
              <a:buFont typeface="Georgia"/>
              <a:buNone/>
            </a:pPr>
            <a:endParaRPr sz="2400" b="0" i="0" u="none" strike="noStrike" cap="none">
              <a:solidFill>
                <a:srgbClr val="000000"/>
              </a:solidFill>
              <a:latin typeface="Arial"/>
              <a:ea typeface="Arial"/>
              <a:cs typeface="Arial"/>
              <a:sym typeface="Arial"/>
            </a:endParaRPr>
          </a:p>
        </p:txBody>
      </p:sp>
      <p:sp>
        <p:nvSpPr>
          <p:cNvPr id="77" name="Google Shape;77;p12"/>
          <p:cNvSpPr txBox="1"/>
          <p:nvPr/>
        </p:nvSpPr>
        <p:spPr>
          <a:xfrm>
            <a:off x="7796213" y="6326188"/>
            <a:ext cx="38608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98A"/>
                </a:solidFill>
                <a:latin typeface="Arial"/>
                <a:ea typeface="Arial"/>
                <a:cs typeface="Arial"/>
                <a:sym typeface="Arial"/>
              </a:rPr>
              <a:pPr marL="0" marR="0" lvl="0" indent="0" algn="r" rtl="0">
                <a:spcBef>
                  <a:spcPts val="0"/>
                </a:spcBef>
                <a:spcAft>
                  <a:spcPts val="0"/>
                </a:spcAft>
                <a:buNone/>
              </a:pPr>
              <a:t>‹#›</a:t>
            </a:fld>
            <a:endParaRPr sz="1200">
              <a:solidFill>
                <a:srgbClr val="88898A"/>
              </a:solidFill>
              <a:latin typeface="Arial"/>
              <a:ea typeface="Arial"/>
              <a:cs typeface="Arial"/>
              <a:sym typeface="Arial"/>
            </a:endParaRPr>
          </a:p>
        </p:txBody>
      </p:sp>
      <p:sp>
        <p:nvSpPr>
          <p:cNvPr id="78" name="Google Shape;78;p12"/>
          <p:cNvSpPr/>
          <p:nvPr/>
        </p:nvSpPr>
        <p:spPr>
          <a:xfrm>
            <a:off x="0" y="0"/>
            <a:ext cx="12192000" cy="6858000"/>
          </a:xfrm>
          <a:prstGeom prst="rect">
            <a:avLst/>
          </a:prstGeom>
          <a:solidFill>
            <a:schemeClr val="lt1"/>
          </a:solidFill>
          <a:ln>
            <a:noFill/>
          </a:ln>
        </p:spPr>
        <p:txBody>
          <a:bodyPr spcFirstLastPara="1" wrap="square" lIns="64275" tIns="32125" rIns="64275" bIns="32125" anchor="t" anchorCtr="0">
            <a:noAutofit/>
          </a:bodyPr>
          <a:lstStyle/>
          <a:p>
            <a:pPr marL="0" marR="0" lvl="0" indent="0" algn="l" rtl="0">
              <a:lnSpc>
                <a:spcPct val="100000"/>
              </a:lnSpc>
              <a:spcBef>
                <a:spcPts val="0"/>
              </a:spcBef>
              <a:spcAft>
                <a:spcPts val="0"/>
              </a:spcAft>
              <a:buClr>
                <a:schemeClr val="dk1"/>
              </a:buClr>
              <a:buSzPts val="2400"/>
              <a:buFont typeface="Georgia"/>
              <a:buNone/>
            </a:pPr>
            <a:endParaRPr sz="2400" b="0" i="0" u="none" strike="noStrike" cap="none">
              <a:solidFill>
                <a:srgbClr val="000000"/>
              </a:solidFill>
              <a:latin typeface="Arial"/>
              <a:ea typeface="Arial"/>
              <a:cs typeface="Arial"/>
              <a:sym typeface="Arial"/>
            </a:endParaRPr>
          </a:p>
        </p:txBody>
      </p:sp>
      <p:sp>
        <p:nvSpPr>
          <p:cNvPr id="79" name="Google Shape;79;p12"/>
          <p:cNvSpPr txBox="1"/>
          <p:nvPr/>
        </p:nvSpPr>
        <p:spPr>
          <a:xfrm>
            <a:off x="7796213" y="6326188"/>
            <a:ext cx="38608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98A"/>
                </a:solidFill>
                <a:latin typeface="Arial"/>
                <a:ea typeface="Arial"/>
                <a:cs typeface="Arial"/>
                <a:sym typeface="Arial"/>
              </a:rPr>
              <a:pPr marL="0" marR="0" lvl="0" indent="0" algn="r" rtl="0">
                <a:spcBef>
                  <a:spcPts val="0"/>
                </a:spcBef>
                <a:spcAft>
                  <a:spcPts val="0"/>
                </a:spcAft>
                <a:buNone/>
              </a:pPr>
              <a:t>‹#›</a:t>
            </a:fld>
            <a:endParaRPr sz="1200">
              <a:solidFill>
                <a:srgbClr val="88898A"/>
              </a:solidFill>
              <a:latin typeface="Arial"/>
              <a:ea typeface="Arial"/>
              <a:cs typeface="Arial"/>
              <a:sym typeface="Arial"/>
            </a:endParaRPr>
          </a:p>
        </p:txBody>
      </p:sp>
      <p:sp>
        <p:nvSpPr>
          <p:cNvPr id="80" name="Google Shape;80;p12"/>
          <p:cNvSpPr/>
          <p:nvPr/>
        </p:nvSpPr>
        <p:spPr>
          <a:xfrm>
            <a:off x="0" y="0"/>
            <a:ext cx="12192000" cy="6858000"/>
          </a:xfrm>
          <a:prstGeom prst="rect">
            <a:avLst/>
          </a:prstGeom>
          <a:solidFill>
            <a:schemeClr val="lt1"/>
          </a:solidFill>
          <a:ln>
            <a:noFill/>
          </a:ln>
        </p:spPr>
        <p:txBody>
          <a:bodyPr spcFirstLastPara="1" wrap="square" lIns="64275" tIns="32125" rIns="64275" bIns="32125" anchor="t" anchorCtr="0">
            <a:noAutofit/>
          </a:bodyPr>
          <a:lstStyle/>
          <a:p>
            <a:pPr marL="0" marR="0" lvl="0" indent="0" algn="l" rtl="0">
              <a:lnSpc>
                <a:spcPct val="100000"/>
              </a:lnSpc>
              <a:spcBef>
                <a:spcPts val="0"/>
              </a:spcBef>
              <a:spcAft>
                <a:spcPts val="0"/>
              </a:spcAft>
              <a:buClr>
                <a:schemeClr val="dk1"/>
              </a:buClr>
              <a:buSzPts val="2400"/>
              <a:buFont typeface="Georgia"/>
              <a:buNone/>
            </a:pPr>
            <a:endParaRPr sz="2400" b="0" i="0" u="none" strike="noStrike" cap="none">
              <a:solidFill>
                <a:srgbClr val="000000"/>
              </a:solidFill>
              <a:latin typeface="Arial"/>
              <a:ea typeface="Arial"/>
              <a:cs typeface="Arial"/>
              <a:sym typeface="Arial"/>
            </a:endParaRPr>
          </a:p>
        </p:txBody>
      </p:sp>
      <p:sp>
        <p:nvSpPr>
          <p:cNvPr id="81" name="Google Shape;81;p12"/>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r>
              <a:rPr lang="en-US"/>
              <a:t>‹#›</a:t>
            </a:r>
          </a:p>
        </p:txBody>
      </p:sp>
      <p:sp>
        <p:nvSpPr>
          <p:cNvPr id="8" name="Rectangle 7">
            <a:extLst>
              <a:ext uri="{FF2B5EF4-FFF2-40B4-BE49-F238E27FC236}">
                <a16:creationId xmlns:a16="http://schemas.microsoft.com/office/drawing/2014/main" id="{46F06706-FD4D-A945-B746-9C8177236A53}"/>
              </a:ext>
            </a:extLst>
          </p:cNvPr>
          <p:cNvSpPr/>
          <p:nvPr/>
        </p:nvSpPr>
        <p:spPr bwMode="auto">
          <a:xfrm>
            <a:off x="0" y="0"/>
            <a:ext cx="12192000" cy="6858000"/>
          </a:xfrm>
          <a:prstGeom prst="rect">
            <a:avLst/>
          </a:prstGeom>
          <a:solidFill>
            <a:schemeClr val="bg1"/>
          </a:solidFill>
          <a:ln w="25400" cap="flat" cmpd="sng" algn="ctr">
            <a:noFill/>
            <a:prstDash val="solid"/>
            <a:round/>
            <a:headEnd type="none" w="med" len="med"/>
            <a:tailEnd type="none" w="med" len="med"/>
          </a:ln>
          <a:effectLst/>
        </p:spPr>
        <p:txBody>
          <a:bodyPr vert="horz" wrap="square" lIns="85721" tIns="42861" rIns="85721" bIns="42861" numCol="1" rtlCol="0" anchor="t" anchorCtr="0" compatLnSpc="1">
            <a:prstTxWarp prst="textNoShape">
              <a:avLst/>
            </a:prstTxWarp>
          </a:bodyPr>
          <a:lstStyle/>
          <a:p>
            <a:pPr marL="0" marR="0" indent="0" algn="l" defTabSz="857199"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rgbClr val="000000"/>
              </a:solidFill>
              <a:effectLst/>
              <a:latin typeface="Arial" charset="0"/>
              <a:ea typeface="ヒラギノ角ゴ ProN W3" charset="-128"/>
              <a:cs typeface="ヒラギノ角ゴ ProN W3" charset="-128"/>
              <a:sym typeface="Arial" charset="0"/>
            </a:endParaRPr>
          </a:p>
        </p:txBody>
      </p:sp>
      <p:sp>
        <p:nvSpPr>
          <p:cNvPr id="9" name="Footer Placeholder 4">
            <a:extLst>
              <a:ext uri="{FF2B5EF4-FFF2-40B4-BE49-F238E27FC236}">
                <a16:creationId xmlns:a16="http://schemas.microsoft.com/office/drawing/2014/main" id="{2C4FEA37-9425-B64E-92E5-CC38EB0C7ECC}"/>
              </a:ext>
            </a:extLst>
          </p:cNvPr>
          <p:cNvSpPr txBox="1">
            <a:spLocks/>
          </p:cNvSpPr>
          <p:nvPr/>
        </p:nvSpPr>
        <p:spPr>
          <a:xfrm>
            <a:off x="7796213" y="6326188"/>
            <a:ext cx="3860800" cy="365125"/>
          </a:xfrm>
          <a:prstGeom prst="rect">
            <a:avLst/>
          </a:prstGeom>
        </p:spPr>
        <p:txBody>
          <a:bodyPr vert="horz" lIns="121920" tIns="60960" rIns="121920" bIns="6096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22636EB-ADE8-A646-A11D-FED0A955D1AA}" type="slidenum">
              <a:rPr lang="en-US" sz="1600" smtClean="0"/>
              <a:pPr/>
              <a:t>‹#›</a:t>
            </a:fld>
            <a:endParaRPr lang="en-US" sz="1600"/>
          </a:p>
        </p:txBody>
      </p:sp>
      <p:sp>
        <p:nvSpPr>
          <p:cNvPr id="10" name="Rectangle 9">
            <a:extLst>
              <a:ext uri="{FF2B5EF4-FFF2-40B4-BE49-F238E27FC236}">
                <a16:creationId xmlns:a16="http://schemas.microsoft.com/office/drawing/2014/main" id="{7427A7FE-48CD-1940-A708-B4E3A69839D0}"/>
              </a:ext>
            </a:extLst>
          </p:cNvPr>
          <p:cNvSpPr/>
          <p:nvPr/>
        </p:nvSpPr>
        <p:spPr bwMode="auto">
          <a:xfrm>
            <a:off x="0" y="0"/>
            <a:ext cx="12192000" cy="6858000"/>
          </a:xfrm>
          <a:prstGeom prst="rect">
            <a:avLst/>
          </a:prstGeom>
          <a:solidFill>
            <a:schemeClr val="bg1"/>
          </a:solidFill>
          <a:ln w="25400" cap="flat" cmpd="sng" algn="ctr">
            <a:noFill/>
            <a:prstDash val="solid"/>
            <a:round/>
            <a:headEnd type="none" w="med" len="med"/>
            <a:tailEnd type="none" w="med" len="med"/>
          </a:ln>
          <a:effectLst/>
        </p:spPr>
        <p:txBody>
          <a:bodyPr vert="horz" wrap="square" lIns="85721" tIns="42861" rIns="85721" bIns="42861" numCol="1" rtlCol="0" anchor="t" anchorCtr="0" compatLnSpc="1">
            <a:prstTxWarp prst="textNoShape">
              <a:avLst/>
            </a:prstTxWarp>
          </a:bodyPr>
          <a:lstStyle/>
          <a:p>
            <a:pPr marL="0" marR="0" indent="0" algn="l" defTabSz="857199"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rgbClr val="000000"/>
              </a:solidFill>
              <a:effectLst/>
              <a:latin typeface="Arial" charset="0"/>
              <a:ea typeface="ヒラギノ角ゴ ProN W3" charset="-128"/>
              <a:cs typeface="ヒラギノ角ゴ ProN W3" charset="-128"/>
              <a:sym typeface="Arial" charset="0"/>
            </a:endParaRPr>
          </a:p>
        </p:txBody>
      </p:sp>
      <p:sp>
        <p:nvSpPr>
          <p:cNvPr id="11" name="Footer Placeholder 4">
            <a:extLst>
              <a:ext uri="{FF2B5EF4-FFF2-40B4-BE49-F238E27FC236}">
                <a16:creationId xmlns:a16="http://schemas.microsoft.com/office/drawing/2014/main" id="{EA49E980-6F52-9E41-A8E8-E3C2D25E190C}"/>
              </a:ext>
            </a:extLst>
          </p:cNvPr>
          <p:cNvSpPr txBox="1">
            <a:spLocks/>
          </p:cNvSpPr>
          <p:nvPr/>
        </p:nvSpPr>
        <p:spPr>
          <a:xfrm>
            <a:off x="7796213" y="6326188"/>
            <a:ext cx="3860800" cy="365125"/>
          </a:xfrm>
          <a:prstGeom prst="rect">
            <a:avLst/>
          </a:prstGeom>
        </p:spPr>
        <p:txBody>
          <a:bodyPr vert="horz" lIns="121920" tIns="60960" rIns="121920" bIns="6096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22636EB-ADE8-A646-A11D-FED0A955D1AA}" type="slidenum">
              <a:rPr lang="en-US" sz="1600" smtClean="0"/>
              <a:pPr/>
              <a:t>‹#›</a:t>
            </a:fld>
            <a:endParaRPr lang="en-US" sz="1600"/>
          </a:p>
        </p:txBody>
      </p:sp>
    </p:spTree>
    <p:extLst>
      <p:ext uri="{BB962C8B-B14F-4D97-AF65-F5344CB8AC3E}">
        <p14:creationId xmlns:p14="http://schemas.microsoft.com/office/powerpoint/2010/main" val="393307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cSld name="1_Section Header">
    <p:spTree>
      <p:nvGrpSpPr>
        <p:cNvPr id="1" name=""/>
        <p:cNvGrpSpPr/>
        <p:nvPr/>
      </p:nvGrpSpPr>
      <p:grpSpPr>
        <a:xfrm>
          <a:off x="0" y="0"/>
          <a:ext cx="0" cy="0"/>
          <a:chOff x="0" y="0"/>
          <a:chExt cx="0" cy="0"/>
        </a:xfrm>
      </p:grpSpPr>
      <p:sp>
        <p:nvSpPr>
          <p:cNvPr id="21" name="Title 1"/>
          <p:cNvSpPr>
            <a:spLocks noGrp="1"/>
          </p:cNvSpPr>
          <p:nvPr>
            <p:ph type="ctrTitle" hasCustomPrompt="1"/>
          </p:nvPr>
        </p:nvSpPr>
        <p:spPr>
          <a:xfrm>
            <a:off x="781699" y="2300175"/>
            <a:ext cx="10720683" cy="880064"/>
          </a:xfrm>
          <a:prstGeom prst="rect">
            <a:avLst/>
          </a:prstGeom>
        </p:spPr>
        <p:txBody>
          <a:bodyPr lIns="64251" tIns="32125" rIns="64251" bIns="32125"/>
          <a:lstStyle>
            <a:lvl1pPr algn="l">
              <a:lnSpc>
                <a:spcPts val="5000"/>
              </a:lnSpc>
              <a:spcBef>
                <a:spcPts val="7500"/>
              </a:spcBef>
              <a:spcAft>
                <a:spcPts val="0"/>
              </a:spcAft>
              <a:defRPr sz="4600" baseline="0">
                <a:solidFill>
                  <a:schemeClr val="tx2"/>
                </a:solidFill>
              </a:defRPr>
            </a:lvl1pPr>
          </a:lstStyle>
          <a:p>
            <a:r>
              <a:rPr lang="en-US"/>
              <a:t>Click to add text</a:t>
            </a:r>
          </a:p>
        </p:txBody>
      </p:sp>
      <p:sp>
        <p:nvSpPr>
          <p:cNvPr id="22" name="Subtitle 2"/>
          <p:cNvSpPr>
            <a:spLocks noGrp="1"/>
          </p:cNvSpPr>
          <p:nvPr>
            <p:ph type="subTitle" idx="1" hasCustomPrompt="1"/>
          </p:nvPr>
        </p:nvSpPr>
        <p:spPr>
          <a:xfrm>
            <a:off x="781701" y="3202726"/>
            <a:ext cx="10720681" cy="975383"/>
          </a:xfrm>
          <a:prstGeom prst="rect">
            <a:avLst/>
          </a:prstGeom>
        </p:spPr>
        <p:txBody>
          <a:bodyPr wrap="square" lIns="64251" tIns="32125" rIns="64251" bIns="32125">
            <a:spAutoFit/>
          </a:bodyPr>
          <a:lstStyle>
            <a:lvl1pPr marL="0" indent="0" algn="l">
              <a:lnSpc>
                <a:spcPts val="5000"/>
              </a:lnSpc>
              <a:spcBef>
                <a:spcPts val="2109"/>
              </a:spcBef>
              <a:buClr>
                <a:schemeClr val="tx2"/>
              </a:buClr>
              <a:buSzPct val="100000"/>
              <a:buFontTx/>
              <a:buNone/>
              <a:defRPr sz="4600" cap="none" baseline="0">
                <a:solidFill>
                  <a:srgbClr val="050606"/>
                </a:solidFill>
              </a:defRPr>
            </a:lvl1pPr>
            <a:lvl2pPr marL="321251" indent="0" algn="ctr">
              <a:buNone/>
              <a:defRPr>
                <a:solidFill>
                  <a:schemeClr val="tx1">
                    <a:tint val="75000"/>
                  </a:schemeClr>
                </a:solidFill>
              </a:defRPr>
            </a:lvl2pPr>
            <a:lvl3pPr marL="642503" indent="0" algn="ctr">
              <a:buNone/>
              <a:defRPr>
                <a:solidFill>
                  <a:schemeClr val="tx1">
                    <a:tint val="75000"/>
                  </a:schemeClr>
                </a:solidFill>
              </a:defRPr>
            </a:lvl3pPr>
            <a:lvl4pPr marL="963752" indent="0" algn="ctr">
              <a:buNone/>
              <a:defRPr>
                <a:solidFill>
                  <a:schemeClr val="tx1">
                    <a:tint val="75000"/>
                  </a:schemeClr>
                </a:solidFill>
              </a:defRPr>
            </a:lvl4pPr>
            <a:lvl5pPr marL="1285007" indent="0" algn="ctr">
              <a:buNone/>
              <a:defRPr>
                <a:solidFill>
                  <a:schemeClr val="tx1">
                    <a:tint val="75000"/>
                  </a:schemeClr>
                </a:solidFill>
              </a:defRPr>
            </a:lvl5pPr>
            <a:lvl6pPr marL="1606259" indent="0" algn="ctr">
              <a:buNone/>
              <a:defRPr>
                <a:solidFill>
                  <a:schemeClr val="tx1">
                    <a:tint val="75000"/>
                  </a:schemeClr>
                </a:solidFill>
              </a:defRPr>
            </a:lvl6pPr>
            <a:lvl7pPr marL="1927510" indent="0" algn="ctr">
              <a:buNone/>
              <a:defRPr>
                <a:solidFill>
                  <a:schemeClr val="tx1">
                    <a:tint val="75000"/>
                  </a:schemeClr>
                </a:solidFill>
              </a:defRPr>
            </a:lvl7pPr>
            <a:lvl8pPr marL="2248765" indent="0" algn="ctr">
              <a:buNone/>
              <a:defRPr>
                <a:solidFill>
                  <a:schemeClr val="tx1">
                    <a:tint val="75000"/>
                  </a:schemeClr>
                </a:solidFill>
              </a:defRPr>
            </a:lvl8pPr>
            <a:lvl9pPr marL="2570017" indent="0" algn="ctr">
              <a:buNone/>
              <a:defRPr>
                <a:solidFill>
                  <a:schemeClr val="tx1">
                    <a:tint val="75000"/>
                  </a:schemeClr>
                </a:solidFill>
              </a:defRPr>
            </a:lvl9pPr>
          </a:lstStyle>
          <a:p>
            <a:r>
              <a:rPr lang="en-US"/>
              <a:t>Click to add text</a:t>
            </a:r>
          </a:p>
        </p:txBody>
      </p:sp>
      <p:sp>
        <p:nvSpPr>
          <p:cNvPr id="8" name="Footer Placeholder 4"/>
          <p:cNvSpPr>
            <a:spLocks noGrp="1"/>
          </p:cNvSpPr>
          <p:nvPr>
            <p:ph type="ftr" sz="quarter" idx="3"/>
          </p:nvPr>
        </p:nvSpPr>
        <p:spPr>
          <a:xfrm>
            <a:off x="7593013" y="6081190"/>
            <a:ext cx="38608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702A3A8C-A0D0-1C44-9774-960DBC98DCC3}" type="slidenum">
              <a:rPr lang="en-US" smtClean="0"/>
              <a:pPr/>
              <a:t>‹#›</a:t>
            </a:fld>
            <a:endParaRPr lang="en-US"/>
          </a:p>
        </p:txBody>
      </p:sp>
      <p:pic>
        <p:nvPicPr>
          <p:cNvPr id="6" name="Picture 5">
            <a:extLst>
              <a:ext uri="{FF2B5EF4-FFF2-40B4-BE49-F238E27FC236}">
                <a16:creationId xmlns:a16="http://schemas.microsoft.com/office/drawing/2014/main" id="{6EA23552-7F38-244A-97EF-6587E475AD72}"/>
              </a:ext>
            </a:extLst>
          </p:cNvPr>
          <p:cNvPicPr>
            <a:picLocks noChangeAspect="1"/>
          </p:cNvPicPr>
          <p:nvPr/>
        </p:nvPicPr>
        <p:blipFill>
          <a:blip r:embed="rId2"/>
          <a:stretch>
            <a:fillRect/>
          </a:stretch>
        </p:blipFill>
        <p:spPr>
          <a:xfrm>
            <a:off x="548279" y="5525167"/>
            <a:ext cx="3522133" cy="1236133"/>
          </a:xfrm>
          <a:prstGeom prst="rect">
            <a:avLst/>
          </a:prstGeom>
        </p:spPr>
      </p:pic>
      <p:pic>
        <p:nvPicPr>
          <p:cNvPr id="7" name="Picture 6">
            <a:extLst>
              <a:ext uri="{FF2B5EF4-FFF2-40B4-BE49-F238E27FC236}">
                <a16:creationId xmlns:a16="http://schemas.microsoft.com/office/drawing/2014/main" id="{78ED15F5-22C9-F14E-9FE2-B394A0ABDB6A}"/>
              </a:ext>
            </a:extLst>
          </p:cNvPr>
          <p:cNvPicPr>
            <a:picLocks noChangeAspect="1"/>
          </p:cNvPicPr>
          <p:nvPr/>
        </p:nvPicPr>
        <p:blipFill>
          <a:blip r:embed="rId2"/>
          <a:stretch>
            <a:fillRect/>
          </a:stretch>
        </p:blipFill>
        <p:spPr>
          <a:xfrm>
            <a:off x="548279" y="5525167"/>
            <a:ext cx="3522133" cy="1236133"/>
          </a:xfrm>
          <a:prstGeom prst="rect">
            <a:avLst/>
          </a:prstGeom>
        </p:spPr>
      </p:pic>
    </p:spTree>
    <p:extLst>
      <p:ext uri="{BB962C8B-B14F-4D97-AF65-F5344CB8AC3E}">
        <p14:creationId xmlns:p14="http://schemas.microsoft.com/office/powerpoint/2010/main" val="4292549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4243424" y="6081190"/>
            <a:ext cx="284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FF59A8FE-ABD9-684A-8D3D-F6699DF6C40A}" type="datetime1">
              <a:rPr lang="en-US" smtClean="0"/>
              <a:t>4/27/22</a:t>
            </a:fld>
            <a:endParaRPr lang="en-US"/>
          </a:p>
        </p:txBody>
      </p:sp>
      <p:sp>
        <p:nvSpPr>
          <p:cNvPr id="11" name="Google Shape;11;p1"/>
          <p:cNvSpPr txBox="1">
            <a:spLocks noGrp="1"/>
          </p:cNvSpPr>
          <p:nvPr>
            <p:ph type="title"/>
          </p:nvPr>
        </p:nvSpPr>
        <p:spPr>
          <a:xfrm>
            <a:off x="738188" y="452437"/>
            <a:ext cx="10715627" cy="74334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1"/>
              </a:buClr>
              <a:buSzPts val="2800"/>
              <a:buFont typeface="Georgia"/>
              <a:buNone/>
              <a:defRPr sz="2800" b="0" i="0" u="none" strike="noStrike" cap="none">
                <a:solidFill>
                  <a:schemeClr val="dk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cxnSp>
        <p:nvCxnSpPr>
          <p:cNvPr id="12" name="Google Shape;12;p1"/>
          <p:cNvCxnSpPr/>
          <p:nvPr/>
        </p:nvCxnSpPr>
        <p:spPr>
          <a:xfrm>
            <a:off x="738194" y="1297384"/>
            <a:ext cx="10715625" cy="0"/>
          </a:xfrm>
          <a:prstGeom prst="straightConnector1">
            <a:avLst/>
          </a:prstGeom>
          <a:noFill/>
          <a:ln w="25400" cap="flat" cmpd="sng">
            <a:solidFill>
              <a:srgbClr val="50B748"/>
            </a:solidFill>
            <a:prstDash val="solid"/>
            <a:round/>
            <a:headEnd type="none" w="med" len="med"/>
            <a:tailEnd type="none" w="med" len="med"/>
          </a:ln>
        </p:spPr>
      </p:cxnSp>
      <p:sp>
        <p:nvSpPr>
          <p:cNvPr id="13" name="Google Shape;13;p1"/>
          <p:cNvSpPr txBox="1">
            <a:spLocks noGrp="1"/>
          </p:cNvSpPr>
          <p:nvPr>
            <p:ph type="body" idx="1"/>
          </p:nvPr>
        </p:nvSpPr>
        <p:spPr>
          <a:xfrm>
            <a:off x="738188" y="1524001"/>
            <a:ext cx="10715627" cy="4106412"/>
          </a:xfrm>
          <a:prstGeom prst="rect">
            <a:avLst/>
          </a:prstGeom>
          <a:noFill/>
          <a:ln>
            <a:noFill/>
          </a:ln>
        </p:spPr>
        <p:txBody>
          <a:bodyPr spcFirstLastPara="1" wrap="square" lIns="91425" tIns="45700" rIns="91425" bIns="45700" anchor="t" anchorCtr="0">
            <a:noAutofit/>
          </a:bodyPr>
          <a:lstStyle>
            <a:lvl1pPr marL="457200" marR="0" lvl="0" indent="-368300" algn="l" rtl="0">
              <a:lnSpc>
                <a:spcPct val="118181"/>
              </a:lnSpc>
              <a:spcBef>
                <a:spcPts val="1000"/>
              </a:spcBef>
              <a:spcAft>
                <a:spcPts val="0"/>
              </a:spcAft>
              <a:buClr>
                <a:schemeClr val="dk2"/>
              </a:buClr>
              <a:buSzPts val="2200"/>
              <a:buFont typeface="Noto Sans Symbols"/>
              <a:buChar char="▪"/>
              <a:defRPr sz="2200" b="0" i="0" u="none" strike="noStrike" cap="none">
                <a:solidFill>
                  <a:schemeClr val="dk1"/>
                </a:solidFill>
                <a:latin typeface="Georgia"/>
                <a:ea typeface="Georgia"/>
                <a:cs typeface="Georgia"/>
                <a:sym typeface="Georgia"/>
              </a:defRPr>
            </a:lvl1pPr>
            <a:lvl2pPr marL="914400" marR="0" lvl="1" indent="-292100" algn="l" rtl="0">
              <a:spcBef>
                <a:spcPts val="1000"/>
              </a:spcBef>
              <a:spcAft>
                <a:spcPts val="0"/>
              </a:spcAft>
              <a:buClr>
                <a:schemeClr val="dk2"/>
              </a:buClr>
              <a:buSzPts val="1000"/>
              <a:buFont typeface="Noto Sans Symbols"/>
              <a:buChar char="◻"/>
              <a:defRPr sz="2000" b="0" i="0" u="none" strike="noStrike" cap="none">
                <a:solidFill>
                  <a:schemeClr val="dk1"/>
                </a:solidFill>
                <a:latin typeface="Georgia"/>
                <a:ea typeface="Georgia"/>
                <a:cs typeface="Georgia"/>
                <a:sym typeface="Georgia"/>
              </a:defRPr>
            </a:lvl2pPr>
            <a:lvl3pPr marL="1371600" marR="0" lvl="2" indent="-342900" algn="l" rtl="0">
              <a:spcBef>
                <a:spcPts val="10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Georgia"/>
                <a:ea typeface="Georgia"/>
                <a:cs typeface="Georgia"/>
                <a:sym typeface="Georgia"/>
              </a:defRPr>
            </a:lvl9pPr>
          </a:lstStyle>
          <a:p>
            <a:r>
              <a:rPr lang="en-US"/>
              <a:t>Click to add text</a:t>
            </a:r>
            <a:endParaRPr/>
          </a:p>
        </p:txBody>
      </p:sp>
      <p:sp>
        <p:nvSpPr>
          <p:cNvPr id="14" name="Google Shape;14;p1"/>
          <p:cNvSpPr txBox="1">
            <a:spLocks noGrp="1"/>
          </p:cNvSpPr>
          <p:nvPr>
            <p:ph type="ftr" idx="11"/>
          </p:nvPr>
        </p:nvSpPr>
        <p:spPr>
          <a:xfrm>
            <a:off x="7593013" y="6081190"/>
            <a:ext cx="38608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fld id="{F5C91BAC-67E2-314C-B589-04C4502F6502}" type="slidenum">
              <a:rPr lang="en-US" smtClean="0"/>
              <a:pPr/>
              <a:t>‹#›</a:t>
            </a:fld>
            <a:endParaRPr lang="en-US"/>
          </a:p>
        </p:txBody>
      </p:sp>
      <p:cxnSp>
        <p:nvCxnSpPr>
          <p:cNvPr id="16" name="Google Shape;16;p1"/>
          <p:cNvCxnSpPr/>
          <p:nvPr/>
        </p:nvCxnSpPr>
        <p:spPr>
          <a:xfrm>
            <a:off x="738194" y="1297384"/>
            <a:ext cx="10715625" cy="0"/>
          </a:xfrm>
          <a:prstGeom prst="straightConnector1">
            <a:avLst/>
          </a:prstGeom>
          <a:noFill/>
          <a:ln w="25400" cap="flat" cmpd="sng">
            <a:solidFill>
              <a:srgbClr val="50B748"/>
            </a:solidFill>
            <a:prstDash val="solid"/>
            <a:round/>
            <a:headEnd type="none" w="med" len="med"/>
            <a:tailEnd type="none" w="med" len="med"/>
          </a:ln>
        </p:spPr>
      </p:cxnSp>
      <p:cxnSp>
        <p:nvCxnSpPr>
          <p:cNvPr id="18" name="Google Shape;18;p1"/>
          <p:cNvCxnSpPr/>
          <p:nvPr/>
        </p:nvCxnSpPr>
        <p:spPr>
          <a:xfrm>
            <a:off x="738194" y="1297384"/>
            <a:ext cx="10715625" cy="0"/>
          </a:xfrm>
          <a:prstGeom prst="straightConnector1">
            <a:avLst/>
          </a:prstGeom>
          <a:noFill/>
          <a:ln w="25400" cap="flat" cmpd="sng">
            <a:solidFill>
              <a:srgbClr val="50B748"/>
            </a:solidFill>
            <a:prstDash val="solid"/>
            <a:round/>
            <a:headEnd type="none" w="med" len="med"/>
            <a:tailEnd type="none" w="med" len="med"/>
          </a:ln>
        </p:spPr>
      </p:cxnSp>
      <p:cxnSp>
        <p:nvCxnSpPr>
          <p:cNvPr id="17" name="Straight Connector 16">
            <a:extLst>
              <a:ext uri="{FF2B5EF4-FFF2-40B4-BE49-F238E27FC236}">
                <a16:creationId xmlns:a16="http://schemas.microsoft.com/office/drawing/2014/main" id="{7C9BC4A6-DF6A-314A-8790-3481C5BE4901}"/>
              </a:ext>
            </a:extLst>
          </p:cNvPr>
          <p:cNvCxnSpPr>
            <a:cxnSpLocks noChangeShapeType="1"/>
          </p:cNvCxnSpPr>
          <p:nvPr/>
        </p:nvCxnSpPr>
        <p:spPr bwMode="auto">
          <a:xfrm>
            <a:off x="738194" y="1297384"/>
            <a:ext cx="10715625" cy="0"/>
          </a:xfrm>
          <a:prstGeom prst="line">
            <a:avLst/>
          </a:prstGeom>
          <a:noFill/>
          <a:ln w="25400">
            <a:solidFill>
              <a:srgbClr val="20AA3F"/>
            </a:solidFill>
            <a:round/>
            <a:headEnd/>
            <a:tailEnd/>
          </a:ln>
          <a:extLst>
            <a:ext uri="{909E8E84-426E-40dd-AFC4-6F175D3DCCD1}">
              <a14:hiddenFill xmlns:a14="http://schemas.microsoft.com/office/drawing/2010/main" xmlns="">
                <a:noFill/>
              </a14:hiddenFill>
            </a:ext>
          </a:extLst>
        </p:spPr>
      </p:cxnSp>
      <p:pic>
        <p:nvPicPr>
          <p:cNvPr id="19" name="Picture 18">
            <a:extLst>
              <a:ext uri="{FF2B5EF4-FFF2-40B4-BE49-F238E27FC236}">
                <a16:creationId xmlns:a16="http://schemas.microsoft.com/office/drawing/2014/main" id="{5EBB0EAC-78F6-F84D-8823-4C7E75659840}"/>
              </a:ext>
            </a:extLst>
          </p:cNvPr>
          <p:cNvPicPr>
            <a:picLocks noChangeAspect="1"/>
          </p:cNvPicPr>
          <p:nvPr/>
        </p:nvPicPr>
        <p:blipFill>
          <a:blip r:embed="rId18"/>
          <a:stretch>
            <a:fillRect/>
          </a:stretch>
        </p:blipFill>
        <p:spPr>
          <a:xfrm>
            <a:off x="548279" y="5525167"/>
            <a:ext cx="3522133" cy="1236133"/>
          </a:xfrm>
          <a:prstGeom prst="rect">
            <a:avLst/>
          </a:prstGeom>
        </p:spPr>
      </p:pic>
      <p:cxnSp>
        <p:nvCxnSpPr>
          <p:cNvPr id="15" name="Straight Connector 14">
            <a:extLst>
              <a:ext uri="{FF2B5EF4-FFF2-40B4-BE49-F238E27FC236}">
                <a16:creationId xmlns:a16="http://schemas.microsoft.com/office/drawing/2014/main" id="{75756E50-11CA-AF4C-8BEF-219865DA664D}"/>
              </a:ext>
            </a:extLst>
          </p:cNvPr>
          <p:cNvCxnSpPr>
            <a:cxnSpLocks noChangeShapeType="1"/>
          </p:cNvCxnSpPr>
          <p:nvPr/>
        </p:nvCxnSpPr>
        <p:spPr bwMode="auto">
          <a:xfrm>
            <a:off x="738194" y="1297384"/>
            <a:ext cx="10715625" cy="0"/>
          </a:xfrm>
          <a:prstGeom prst="line">
            <a:avLst/>
          </a:prstGeom>
          <a:noFill/>
          <a:ln w="25400">
            <a:solidFill>
              <a:srgbClr val="20AA3F"/>
            </a:solidFill>
            <a:round/>
            <a:headEnd/>
            <a:tailEnd/>
          </a:ln>
          <a:extLst>
            <a:ext uri="{909E8E84-426E-40dd-AFC4-6F175D3DCCD1}">
              <a14:hiddenFill xmlns:a14="http://schemas.microsoft.com/office/drawing/2010/main" xmlns="">
                <a:noFill/>
              </a14:hiddenFill>
            </a:ext>
          </a:extLst>
        </p:spPr>
      </p:cxnSp>
      <p:pic>
        <p:nvPicPr>
          <p:cNvPr id="20" name="Picture 19">
            <a:extLst>
              <a:ext uri="{FF2B5EF4-FFF2-40B4-BE49-F238E27FC236}">
                <a16:creationId xmlns:a16="http://schemas.microsoft.com/office/drawing/2014/main" id="{600C0058-F70F-4146-994C-338A3685E06B}"/>
              </a:ext>
            </a:extLst>
          </p:cNvPr>
          <p:cNvPicPr>
            <a:picLocks noChangeAspect="1"/>
          </p:cNvPicPr>
          <p:nvPr/>
        </p:nvPicPr>
        <p:blipFill>
          <a:blip r:embed="rId18"/>
          <a:stretch>
            <a:fillRect/>
          </a:stretch>
        </p:blipFill>
        <p:spPr>
          <a:xfrm>
            <a:off x="548279" y="5525167"/>
            <a:ext cx="3522133" cy="1236133"/>
          </a:xfrm>
          <a:prstGeom prst="rect">
            <a:avLst/>
          </a:prstGeom>
        </p:spPr>
      </p:pic>
    </p:spTree>
    <p:extLst>
      <p:ext uri="{BB962C8B-B14F-4D97-AF65-F5344CB8AC3E}">
        <p14:creationId xmlns:p14="http://schemas.microsoft.com/office/powerpoint/2010/main" val="2769234126"/>
      </p:ext>
    </p:extLst>
  </p:cSld>
  <p:clrMap bg1="lt1" tx1="dk1" bg2="dk2" tx2="lt2" accent1="accent1" accent2="accent2" accent3="accent3" accent4="accent4" accent5="accent5" accent6="accent6" hlink="hlink" folHlink="folHlink"/>
  <p:sldLayoutIdLst>
    <p:sldLayoutId id="2147483736" r:id="rId1"/>
    <p:sldLayoutId id="2147483737" r:id="rId2"/>
    <p:sldLayoutId id="2147483739" r:id="rId3"/>
    <p:sldLayoutId id="2147483740" r:id="rId4"/>
    <p:sldLayoutId id="2147483741" r:id="rId5"/>
    <p:sldLayoutId id="2147483743" r:id="rId6"/>
    <p:sldLayoutId id="2147483744" r:id="rId7"/>
    <p:sldLayoutId id="2147483745" r:id="rId8"/>
    <p:sldLayoutId id="2147483746" r:id="rId9"/>
    <p:sldLayoutId id="2147483747" r:id="rId10"/>
    <p:sldLayoutId id="2147483748" r:id="rId11"/>
    <p:sldLayoutId id="2147483749" r:id="rId12"/>
    <p:sldLayoutId id="2147483751" r:id="rId13"/>
    <p:sldLayoutId id="2147483752" r:id="rId14"/>
    <p:sldLayoutId id="2147483753" r:id="rId15"/>
    <p:sldLayoutId id="2147483754" r:id="rId16"/>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933" b="0" i="0" u="none" strike="noStrike" cap="none" baseline="0">
          <a:solidFill>
            <a:srgbClr val="10182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20AA3E"/>
        </a:buClr>
        <a:buFont typeface="Arial"/>
        <a:defRPr sz="22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hyperlink" Target="https://cfpb.github.io/design-syste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26.tiff"/><Relationship Id="rId4" Type="http://schemas.openxmlformats.org/officeDocument/2006/relationships/image" Target="../media/image25.tiff"/></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cfpb/design-system"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hyperlink" Target="https://cfpb.github.io/design-system/guidelines/accessibility-audit-tools"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cfpb.github.io/"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hyperlink" Target="https://cfpb.github.io/cfgov-lighthouse/"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cfpb/cfgov-lighthouse" TargetMode="External"/><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hyperlink" Target="https://www.consumerfinance.gov/ask-cfpb/should-i-consolidate-refinance-student-loans-en-561/" TargetMode="External"/><Relationship Id="rId2" Type="http://schemas.openxmlformats.org/officeDocument/2006/relationships/hyperlink" Target="https://www.consumerfinance.gov/askcfpb/202/" TargetMode="Externa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hyperlink" Target="https://www.consumerfinance.gov/compliance/supervision-examinations/homeowners-protection-act-hpa-or-pmi-cancellation-act-examination-procedures/" TargetMode="Externa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hyperlink" Target="https://simply-how.com/fix-core-web-vital-issues"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8" Type="http://schemas.openxmlformats.org/officeDocument/2006/relationships/hyperlink" Target="mailto:sonna.kim@cfpb.gov" TargetMode="External"/><Relationship Id="rId3" Type="http://schemas.openxmlformats.org/officeDocument/2006/relationships/hyperlink" Target="https://www.consumerfinance.gov/" TargetMode="External"/><Relationship Id="rId7" Type="http://schemas.openxmlformats.org/officeDocument/2006/relationships/hyperlink" Target="mailto:andy.chosak@cfpb.gov" TargetMode="External"/><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hyperlink" Target="https://cfpb.github.io/cfgov-lighthouse/" TargetMode="External"/><Relationship Id="rId5" Type="http://schemas.openxmlformats.org/officeDocument/2006/relationships/hyperlink" Target="https://cfpb.github.io/design-system/guidelines/accessibility-audit-tools" TargetMode="External"/><Relationship Id="rId4" Type="http://schemas.openxmlformats.org/officeDocument/2006/relationships/hyperlink" Target="https://cfpb.github.io/design-system/" TargetMode="External"/><Relationship Id="rId9" Type="http://schemas.openxmlformats.org/officeDocument/2006/relationships/hyperlink" Target="mailto:callan.pyfer@cfpb.gov"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www.consumerfinance.gov/"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2A135FE-8441-7C43-8CAF-F0EEB96547BF}"/>
              </a:ext>
            </a:extLst>
          </p:cNvPr>
          <p:cNvSpPr>
            <a:spLocks noGrp="1"/>
          </p:cNvSpPr>
          <p:nvPr>
            <p:ph type="title"/>
          </p:nvPr>
        </p:nvSpPr>
        <p:spPr/>
        <p:txBody>
          <a:bodyPr/>
          <a:lstStyle/>
          <a:p>
            <a:r>
              <a:rPr lang="en-US">
                <a:latin typeface="Georgia"/>
              </a:rPr>
              <a:t>Web Accessibility and SEO at the CFPB</a:t>
            </a:r>
          </a:p>
        </p:txBody>
      </p:sp>
      <p:sp>
        <p:nvSpPr>
          <p:cNvPr id="3" name="Subtitle 2">
            <a:extLst>
              <a:ext uri="{FF2B5EF4-FFF2-40B4-BE49-F238E27FC236}">
                <a16:creationId xmlns:a16="http://schemas.microsoft.com/office/drawing/2014/main" id="{A96655D1-41B5-6A4C-A696-E63FB044DB06}"/>
              </a:ext>
            </a:extLst>
          </p:cNvPr>
          <p:cNvSpPr>
            <a:spLocks noGrp="1"/>
          </p:cNvSpPr>
          <p:nvPr>
            <p:ph type="body" idx="1"/>
          </p:nvPr>
        </p:nvSpPr>
        <p:spPr/>
        <p:txBody>
          <a:bodyPr/>
          <a:lstStyle/>
          <a:p>
            <a:pPr marL="0" lvl="0" indent="0">
              <a:spcBef>
                <a:spcPts val="0"/>
              </a:spcBef>
            </a:pPr>
            <a:r>
              <a:rPr lang="en-US" sz="2800"/>
              <a:t>Andy </a:t>
            </a:r>
            <a:r>
              <a:rPr lang="en-US" sz="2800" err="1"/>
              <a:t>Chosak</a:t>
            </a:r>
            <a:r>
              <a:rPr lang="en-US" sz="2800"/>
              <a:t>, </a:t>
            </a:r>
            <a:r>
              <a:rPr lang="en-US" sz="2800" err="1"/>
              <a:t>Sonna</a:t>
            </a:r>
            <a:r>
              <a:rPr lang="en-US" sz="2800"/>
              <a:t> Kim, and Callan </a:t>
            </a:r>
            <a:r>
              <a:rPr lang="en-US" sz="2800" err="1"/>
              <a:t>Pyfer</a:t>
            </a:r>
            <a:endParaRPr lang="en-US" sz="2800"/>
          </a:p>
          <a:p>
            <a:pPr marL="0" lvl="0" indent="0">
              <a:spcBef>
                <a:spcPts val="0"/>
              </a:spcBef>
            </a:pPr>
            <a:r>
              <a:rPr lang="en-US" sz="2800"/>
              <a:t>April 28, 2022</a:t>
            </a:r>
          </a:p>
        </p:txBody>
      </p:sp>
    </p:spTree>
    <p:extLst>
      <p:ext uri="{BB962C8B-B14F-4D97-AF65-F5344CB8AC3E}">
        <p14:creationId xmlns:p14="http://schemas.microsoft.com/office/powerpoint/2010/main" val="34338873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FECAC-0B59-044D-B248-A968ADA8A301}"/>
              </a:ext>
            </a:extLst>
          </p:cNvPr>
          <p:cNvSpPr>
            <a:spLocks noGrp="1"/>
          </p:cNvSpPr>
          <p:nvPr>
            <p:ph type="ctrTitle"/>
          </p:nvPr>
        </p:nvSpPr>
        <p:spPr/>
        <p:txBody>
          <a:bodyPr/>
          <a:lstStyle/>
          <a:p>
            <a:r>
              <a:rPr lang="en-US">
                <a:solidFill>
                  <a:schemeClr val="tx1"/>
                </a:solidFill>
              </a:rPr>
              <a:t>Ensuring website accessibility</a:t>
            </a:r>
          </a:p>
        </p:txBody>
      </p:sp>
      <p:sp>
        <p:nvSpPr>
          <p:cNvPr id="5" name="Google Shape;28;p3">
            <a:extLst>
              <a:ext uri="{FF2B5EF4-FFF2-40B4-BE49-F238E27FC236}">
                <a16:creationId xmlns:a16="http://schemas.microsoft.com/office/drawing/2014/main" id="{1C285240-7E8C-9F43-A466-372BE83C8BD6}"/>
              </a:ext>
            </a:extLst>
          </p:cNvPr>
          <p:cNvSpPr txBox="1">
            <a:spLocks/>
          </p:cNvSpPr>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1400"/>
              <a:buFont typeface="Arial"/>
              <a:buNone/>
              <a:defRPr sz="900" b="0" i="0" u="none" strike="noStrike" cap="none">
                <a:solidFill>
                  <a:srgbClr val="88898A"/>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10</a:t>
            </a:fld>
            <a:endParaRPr lang="en-US"/>
          </a:p>
        </p:txBody>
      </p:sp>
    </p:spTree>
    <p:extLst>
      <p:ext uri="{BB962C8B-B14F-4D97-AF65-F5344CB8AC3E}">
        <p14:creationId xmlns:p14="http://schemas.microsoft.com/office/powerpoint/2010/main" val="2700830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Ensuring accessibility for all</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461430" indent="-342900">
              <a:buFont typeface="Arial" panose="020B0604020202020204" pitchFamily="34" charset="0"/>
              <a:buChar char="•"/>
            </a:pPr>
            <a:r>
              <a:rPr lang="en-US"/>
              <a:t>People with visual impairments</a:t>
            </a:r>
          </a:p>
          <a:p>
            <a:pPr marL="461430" indent="-342900">
              <a:buFont typeface="Arial" panose="020B0604020202020204" pitchFamily="34" charset="0"/>
              <a:buChar char="•"/>
            </a:pPr>
            <a:r>
              <a:rPr lang="en-US"/>
              <a:t>People who are deaf or hearing impaired</a:t>
            </a:r>
          </a:p>
          <a:p>
            <a:pPr marL="461430" indent="-342900">
              <a:buFont typeface="Arial" panose="020B0604020202020204" pitchFamily="34" charset="0"/>
              <a:buChar char="•"/>
            </a:pPr>
            <a:r>
              <a:rPr lang="en-US"/>
              <a:t>People with physical impairments</a:t>
            </a:r>
          </a:p>
          <a:p>
            <a:pPr marL="461430" indent="-342900">
              <a:buFont typeface="Arial" panose="020B0604020202020204" pitchFamily="34" charset="0"/>
              <a:buChar char="•"/>
            </a:pPr>
            <a:r>
              <a:rPr lang="en-US"/>
              <a:t>People with cognitive, learning, or neurological impairments</a:t>
            </a:r>
          </a:p>
        </p:txBody>
      </p:sp>
      <p:sp>
        <p:nvSpPr>
          <p:cNvPr id="6" name="Google Shape;28;p3">
            <a:extLst>
              <a:ext uri="{FF2B5EF4-FFF2-40B4-BE49-F238E27FC236}">
                <a16:creationId xmlns:a16="http://schemas.microsoft.com/office/drawing/2014/main" id="{EEF0A140-B856-394C-8A1A-09862ED17AFB}"/>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11</a:t>
            </a:fld>
            <a:endParaRPr lang="en-US"/>
          </a:p>
        </p:txBody>
      </p:sp>
    </p:spTree>
    <p:extLst>
      <p:ext uri="{BB962C8B-B14F-4D97-AF65-F5344CB8AC3E}">
        <p14:creationId xmlns:p14="http://schemas.microsoft.com/office/powerpoint/2010/main" val="3556442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CFPB’s accessibility responsibilities</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393700" indent="-342900">
              <a:buFont typeface="Arial" panose="020B0604020202020204" pitchFamily="34" charset="0"/>
              <a:buChar char="•"/>
            </a:pPr>
            <a:r>
              <a:rPr lang="en-US" sz="2000"/>
              <a:t>Section 508 of the Rehabilitation Act of 1973</a:t>
            </a:r>
          </a:p>
          <a:p>
            <a:pPr marL="1257300" lvl="1" indent="-342900">
              <a:buFont typeface="Arial" panose="020B0604020202020204" pitchFamily="34" charset="0"/>
              <a:buChar char="•"/>
            </a:pPr>
            <a:r>
              <a:rPr lang="en-US" sz="1800"/>
              <a:t>Federal agencies must ensure all electronic and information technology is accessible to individuals with disabilities</a:t>
            </a:r>
          </a:p>
          <a:p>
            <a:pPr marL="393700" indent="-342900">
              <a:buFont typeface="Arial" panose="020B0604020202020204" pitchFamily="34" charset="0"/>
              <a:buChar char="•"/>
            </a:pPr>
            <a:r>
              <a:rPr lang="en-US" sz="2000"/>
              <a:t>Web Content Accessibility Guidelines (WCAG)</a:t>
            </a:r>
          </a:p>
          <a:p>
            <a:pPr marL="1257300" lvl="1" indent="-342900">
              <a:buFont typeface="Arial" panose="020B0604020202020204" pitchFamily="34" charset="0"/>
              <a:buChar char="•"/>
            </a:pPr>
            <a:r>
              <a:rPr lang="en-US" sz="1800"/>
              <a:t>Conformance levels (A, AA, AAA)</a:t>
            </a:r>
          </a:p>
          <a:p>
            <a:pPr marL="393700" indent="-342900">
              <a:buFont typeface="Arial" panose="020B0604020202020204" pitchFamily="34" charset="0"/>
              <a:buChar char="•"/>
            </a:pPr>
            <a:r>
              <a:rPr lang="en-US" sz="2000"/>
              <a:t>Revised Section 508 Standards (2018)</a:t>
            </a:r>
          </a:p>
          <a:p>
            <a:pPr marL="1189570" lvl="1" indent="-342900">
              <a:buFont typeface="Arial" panose="020B0604020202020204" pitchFamily="34" charset="0"/>
              <a:buChar char="•"/>
            </a:pPr>
            <a:r>
              <a:rPr lang="en-US" sz="1800"/>
              <a:t>All electronic content shall conform to the Level AA standard of WCAG 2.0 </a:t>
            </a:r>
            <a:endParaRPr lang="en-US" sz="2000"/>
          </a:p>
          <a:p>
            <a:pPr marL="393700" indent="-342900">
              <a:buFont typeface="Arial" panose="020B0604020202020204" pitchFamily="34" charset="0"/>
              <a:buChar char="•"/>
            </a:pPr>
            <a:r>
              <a:rPr lang="en-US" sz="2000"/>
              <a:t>(Legal requirements aside, accessibility is also important for SEO!)</a:t>
            </a:r>
          </a:p>
        </p:txBody>
      </p:sp>
      <p:sp>
        <p:nvSpPr>
          <p:cNvPr id="6" name="Google Shape;28;p3">
            <a:extLst>
              <a:ext uri="{FF2B5EF4-FFF2-40B4-BE49-F238E27FC236}">
                <a16:creationId xmlns:a16="http://schemas.microsoft.com/office/drawing/2014/main" id="{AFAE58DD-1D0A-E34B-A2B5-543022B66299}"/>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12</a:t>
            </a:fld>
            <a:endParaRPr lang="en-US"/>
          </a:p>
        </p:txBody>
      </p:sp>
    </p:spTree>
    <p:extLst>
      <p:ext uri="{BB962C8B-B14F-4D97-AF65-F5344CB8AC3E}">
        <p14:creationId xmlns:p14="http://schemas.microsoft.com/office/powerpoint/2010/main" val="25189873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Ensuring accessibility in our work</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a:xfrm>
            <a:off x="738189" y="1524000"/>
            <a:ext cx="5741844" cy="3826933"/>
          </a:xfrm>
        </p:spPr>
        <p:txBody>
          <a:bodyPr/>
          <a:lstStyle/>
          <a:p>
            <a:pPr marL="461430" indent="-342900">
              <a:buFont typeface="Arial" panose="020B0604020202020204" pitchFamily="34" charset="0"/>
              <a:buChar char="•"/>
            </a:pPr>
            <a:r>
              <a:rPr lang="en-US"/>
              <a:t>Our team includes user experience designers, graphic and production designers, content strategists, and web developers</a:t>
            </a:r>
          </a:p>
          <a:p>
            <a:pPr marL="461430" indent="-342900">
              <a:buFont typeface="Arial" panose="020B0604020202020204" pitchFamily="34" charset="0"/>
              <a:buChar char="•"/>
            </a:pPr>
            <a:r>
              <a:rPr lang="en-US"/>
              <a:t>Work encompasses web design and development, print design, and multimedia</a:t>
            </a:r>
          </a:p>
          <a:p>
            <a:pPr marL="546100" indent="-457200">
              <a:buFont typeface="Arial" panose="020B0604020202020204" pitchFamily="34" charset="0"/>
              <a:buChar char="•"/>
            </a:pPr>
            <a:endParaRPr lang="en-US"/>
          </a:p>
        </p:txBody>
      </p:sp>
      <p:pic>
        <p:nvPicPr>
          <p:cNvPr id="6" name="Picture 3" descr="Screenshot of a web page on the CFPB website.">
            <a:extLst>
              <a:ext uri="{FF2B5EF4-FFF2-40B4-BE49-F238E27FC236}">
                <a16:creationId xmlns:a16="http://schemas.microsoft.com/office/drawing/2014/main" id="{93F2C777-32D0-73BD-5014-4F5EF6E56AB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80135" y="1957318"/>
            <a:ext cx="2718858" cy="1697977"/>
          </a:xfrm>
          <a:prstGeom prst="rect">
            <a:avLst/>
          </a:prstGeom>
          <a:ln>
            <a:solidFill>
              <a:schemeClr val="tx2"/>
            </a:solidFill>
          </a:ln>
        </p:spPr>
      </p:pic>
      <p:pic>
        <p:nvPicPr>
          <p:cNvPr id="7" name="Picture 10" descr="Photograph of materials related to buying a home, including a printed home loan toolkit, a closing disclosure form, and a tablet showing the CFPB website.">
            <a:extLst>
              <a:ext uri="{FF2B5EF4-FFF2-40B4-BE49-F238E27FC236}">
                <a16:creationId xmlns:a16="http://schemas.microsoft.com/office/drawing/2014/main" id="{5744DF93-F9F9-A322-ED95-4977530D29C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268132" y="2421943"/>
            <a:ext cx="2300973" cy="1728819"/>
          </a:xfrm>
          <a:prstGeom prst="rect">
            <a:avLst/>
          </a:prstGeom>
          <a:ln>
            <a:solidFill>
              <a:schemeClr val="tx2"/>
            </a:solidFill>
          </a:ln>
        </p:spPr>
      </p:pic>
      <p:pic>
        <p:nvPicPr>
          <p:cNvPr id="8" name="Picture 6" descr="Screenshot of a video from the CFPB. The screenshot shows an African-American man talking on the phone and looking at a laptop. A caption on the screenshot reads &quot;Tip: Calling the number on your statement can help you avoid scams.&quot;">
            <a:extLst>
              <a:ext uri="{FF2B5EF4-FFF2-40B4-BE49-F238E27FC236}">
                <a16:creationId xmlns:a16="http://schemas.microsoft.com/office/drawing/2014/main" id="{06C3A350-5613-E4CC-3DD6-A56D362B940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6891"/>
          <a:stretch/>
        </p:blipFill>
        <p:spPr>
          <a:xfrm>
            <a:off x="6620488" y="4416829"/>
            <a:ext cx="2798864" cy="1616605"/>
          </a:xfrm>
          <a:prstGeom prst="rect">
            <a:avLst/>
          </a:prstGeom>
          <a:ln>
            <a:solidFill>
              <a:schemeClr val="tx2"/>
            </a:solidFill>
          </a:ln>
        </p:spPr>
      </p:pic>
      <p:sp>
        <p:nvSpPr>
          <p:cNvPr id="9" name="Google Shape;28;p3">
            <a:extLst>
              <a:ext uri="{FF2B5EF4-FFF2-40B4-BE49-F238E27FC236}">
                <a16:creationId xmlns:a16="http://schemas.microsoft.com/office/drawing/2014/main" id="{864C8183-6D22-DC4F-A7B8-977335234BFF}"/>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13</a:t>
            </a:fld>
            <a:endParaRPr lang="en-US"/>
          </a:p>
        </p:txBody>
      </p:sp>
    </p:spTree>
    <p:extLst>
      <p:ext uri="{BB962C8B-B14F-4D97-AF65-F5344CB8AC3E}">
        <p14:creationId xmlns:p14="http://schemas.microsoft.com/office/powerpoint/2010/main" val="2943561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Accessibility at the CFPB </a:t>
            </a:r>
          </a:p>
        </p:txBody>
      </p:sp>
      <p:sp>
        <p:nvSpPr>
          <p:cNvPr id="3" name="Text Placeholder 4">
            <a:extLst>
              <a:ext uri="{FF2B5EF4-FFF2-40B4-BE49-F238E27FC236}">
                <a16:creationId xmlns:a16="http://schemas.microsoft.com/office/drawing/2014/main" id="{FDBDABFB-FFE3-4271-91D0-F359163891E3}"/>
              </a:ext>
            </a:extLst>
          </p:cNvPr>
          <p:cNvSpPr>
            <a:spLocks noGrp="1"/>
          </p:cNvSpPr>
          <p:nvPr>
            <p:ph idx="12"/>
          </p:nvPr>
        </p:nvSpPr>
        <p:spPr>
          <a:xfrm>
            <a:off x="925892" y="3232370"/>
            <a:ext cx="3165963" cy="1365830"/>
          </a:xfrm>
        </p:spPr>
        <p:txBody>
          <a:bodyPr/>
          <a:lstStyle/>
          <a:p>
            <a:pPr marL="88900" indent="0" algn="ctr">
              <a:buNone/>
            </a:pPr>
            <a:r>
              <a:rPr lang="en-US" sz="2000">
                <a:solidFill>
                  <a:schemeClr val="tx1"/>
                </a:solidFill>
                <a:latin typeface="Georgia" panose="02040502050405020303" pitchFamily="18" charset="0"/>
                <a:cs typeface="Arial"/>
                <a:sym typeface="Arial"/>
              </a:rPr>
              <a:t>Produce accessible web and print products</a:t>
            </a:r>
          </a:p>
        </p:txBody>
      </p:sp>
      <p:pic>
        <p:nvPicPr>
          <p:cNvPr id="8" name="Picture 7" descr="Two arrows in a circle depicting a continuous process.&#10;">
            <a:extLst>
              <a:ext uri="{FF2B5EF4-FFF2-40B4-BE49-F238E27FC236}">
                <a16:creationId xmlns:a16="http://schemas.microsoft.com/office/drawing/2014/main" id="{BFC5A443-4C9B-9943-A028-F5F9E00BF1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13018" y="2110887"/>
            <a:ext cx="3165963" cy="3013576"/>
          </a:xfrm>
          <a:prstGeom prst="rect">
            <a:avLst/>
          </a:prstGeom>
        </p:spPr>
      </p:pic>
      <p:sp>
        <p:nvSpPr>
          <p:cNvPr id="7" name="Text Placeholder 4">
            <a:extLst>
              <a:ext uri="{FF2B5EF4-FFF2-40B4-BE49-F238E27FC236}">
                <a16:creationId xmlns:a16="http://schemas.microsoft.com/office/drawing/2014/main" id="{722D79FE-543F-4E99-8055-1910F3A1C361}"/>
              </a:ext>
            </a:extLst>
          </p:cNvPr>
          <p:cNvSpPr txBox="1">
            <a:spLocks/>
          </p:cNvSpPr>
          <p:nvPr/>
        </p:nvSpPr>
        <p:spPr>
          <a:xfrm>
            <a:off x="8100144" y="3114675"/>
            <a:ext cx="3352542" cy="213837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88900" indent="0" algn="ctr" defTabSz="1219170" eaLnBrk="1" fontAlgn="auto" latinLnBrk="0" hangingPunct="1">
              <a:lnSpc>
                <a:spcPct val="118181"/>
              </a:lnSpc>
              <a:spcBef>
                <a:spcPts val="1333"/>
              </a:spcBef>
              <a:buClr>
                <a:schemeClr val="dk2"/>
              </a:buClr>
              <a:buSzPts val="2200"/>
              <a:buFont typeface="Noto Sans Symbols"/>
              <a:buNone/>
              <a:tabLst/>
              <a:defRPr sz="2000">
                <a:solidFill>
                  <a:schemeClr val="tx1"/>
                </a:solidFill>
                <a:latin typeface="Georgia" panose="02040502050405020303" pitchFamily="18" charset="0"/>
                <a:ea typeface="Georgia"/>
                <a:sym typeface="Georgia"/>
              </a:defRPr>
            </a:lvl1pPr>
            <a:lvl2pPr marL="914400" indent="-292100" eaLnBrk="1" hangingPunct="1">
              <a:spcBef>
                <a:spcPts val="1000"/>
              </a:spcBef>
              <a:buClr>
                <a:schemeClr val="dk2"/>
              </a:buClr>
              <a:buSzPts val="1000"/>
              <a:buFont typeface="Noto Sans Symbols"/>
              <a:buChar char="◻"/>
              <a:defRPr sz="2000">
                <a:solidFill>
                  <a:schemeClr val="dk1"/>
                </a:solidFill>
                <a:latin typeface="Georgia"/>
                <a:ea typeface="Georgia"/>
                <a:cs typeface="Georgia"/>
                <a:sym typeface="Georgia"/>
              </a:defRPr>
            </a:lvl2pPr>
            <a:lvl3pPr marL="1371600" indent="-342900" eaLnBrk="1" hangingPunct="1">
              <a:spcBef>
                <a:spcPts val="1000"/>
              </a:spcBef>
              <a:buClr>
                <a:schemeClr val="dk1"/>
              </a:buClr>
              <a:buSzPts val="1800"/>
              <a:buChar char="•"/>
              <a:defRPr sz="1800">
                <a:solidFill>
                  <a:schemeClr val="dk1"/>
                </a:solidFill>
                <a:latin typeface="Georgia"/>
                <a:ea typeface="Georgia"/>
                <a:cs typeface="Georgia"/>
                <a:sym typeface="Georgia"/>
              </a:defRPr>
            </a:lvl3pPr>
            <a:lvl4pPr marL="18288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4pPr>
            <a:lvl5pPr marL="22860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5pPr>
            <a:lvl6pPr marL="27432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6pPr>
            <a:lvl7pPr marL="32004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7pPr>
            <a:lvl8pPr marL="36576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8pPr>
            <a:lvl9pPr marL="4114800" indent="-355600" eaLnBrk="1" hangingPunct="1">
              <a:spcBef>
                <a:spcPts val="400"/>
              </a:spcBef>
              <a:buClr>
                <a:schemeClr val="dk1"/>
              </a:buClr>
              <a:buSzPts val="2000"/>
              <a:buChar char="•"/>
              <a:defRPr sz="2000">
                <a:solidFill>
                  <a:schemeClr val="dk1"/>
                </a:solidFill>
                <a:latin typeface="Georgia"/>
                <a:ea typeface="Georgia"/>
                <a:cs typeface="Georgia"/>
                <a:sym typeface="Georgia"/>
              </a:defRPr>
            </a:lvl9pPr>
          </a:lstStyle>
          <a:p>
            <a:r>
              <a:rPr lang="en-US"/>
              <a:t>Audit and remediate the accessibility of products produced</a:t>
            </a:r>
          </a:p>
        </p:txBody>
      </p:sp>
      <p:sp>
        <p:nvSpPr>
          <p:cNvPr id="9" name="Google Shape;28;p3">
            <a:extLst>
              <a:ext uri="{FF2B5EF4-FFF2-40B4-BE49-F238E27FC236}">
                <a16:creationId xmlns:a16="http://schemas.microsoft.com/office/drawing/2014/main" id="{8D654D4C-25AF-DD4C-9162-0D1D35511766}"/>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14</a:t>
            </a:fld>
            <a:endParaRPr lang="en-US"/>
          </a:p>
        </p:txBody>
      </p:sp>
    </p:spTree>
    <p:extLst>
      <p:ext uri="{BB962C8B-B14F-4D97-AF65-F5344CB8AC3E}">
        <p14:creationId xmlns:p14="http://schemas.microsoft.com/office/powerpoint/2010/main" val="543281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Four strategies for web accessibility</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75310" indent="-457200">
              <a:buAutoNum type="arabicPeriod"/>
            </a:pPr>
            <a:r>
              <a:rPr lang="en-US"/>
              <a:t>CFPB Design System</a:t>
            </a:r>
          </a:p>
          <a:p>
            <a:pPr marL="575310" indent="-457200">
              <a:buAutoNum type="arabicPeriod"/>
            </a:pPr>
            <a:r>
              <a:rPr lang="en-US"/>
              <a:t>Manual accessibility audit</a:t>
            </a:r>
          </a:p>
          <a:p>
            <a:pPr marL="575310" indent="-457200">
              <a:buAutoNum type="arabicPeriod"/>
            </a:pPr>
            <a:r>
              <a:rPr lang="en-US"/>
              <a:t>Automated accessibility testing</a:t>
            </a:r>
          </a:p>
          <a:p>
            <a:pPr marL="575310" indent="-457200">
              <a:buAutoNum type="arabicPeriod"/>
            </a:pPr>
            <a:r>
              <a:rPr lang="en-US"/>
              <a:t>Qualitative testing with users of assistive technologies</a:t>
            </a:r>
          </a:p>
        </p:txBody>
      </p:sp>
      <p:sp>
        <p:nvSpPr>
          <p:cNvPr id="6" name="Google Shape;28;p3">
            <a:extLst>
              <a:ext uri="{FF2B5EF4-FFF2-40B4-BE49-F238E27FC236}">
                <a16:creationId xmlns:a16="http://schemas.microsoft.com/office/drawing/2014/main" id="{14A1268C-5845-F343-BD69-449FA4F44009}"/>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15</a:t>
            </a:fld>
            <a:endParaRPr lang="en-US"/>
          </a:p>
        </p:txBody>
      </p:sp>
    </p:spTree>
    <p:extLst>
      <p:ext uri="{BB962C8B-B14F-4D97-AF65-F5344CB8AC3E}">
        <p14:creationId xmlns:p14="http://schemas.microsoft.com/office/powerpoint/2010/main" val="11665954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Four strategies for web accessibility (1)</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75310" indent="-457200">
              <a:buAutoNum type="arabicPeriod"/>
            </a:pPr>
            <a:r>
              <a:rPr lang="en-US" b="1"/>
              <a:t>CFPB Design System</a:t>
            </a:r>
          </a:p>
          <a:p>
            <a:pPr marL="575310" indent="-457200">
              <a:buAutoNum type="arabicPeriod"/>
            </a:pPr>
            <a:r>
              <a:rPr lang="en-US"/>
              <a:t>Manual accessibility audit</a:t>
            </a:r>
          </a:p>
          <a:p>
            <a:pPr marL="575310" indent="-457200">
              <a:buAutoNum type="arabicPeriod"/>
            </a:pPr>
            <a:r>
              <a:rPr lang="en-US"/>
              <a:t>Automated accessibility testing</a:t>
            </a:r>
          </a:p>
          <a:p>
            <a:pPr marL="575310" indent="-457200">
              <a:buAutoNum type="arabicPeriod"/>
            </a:pPr>
            <a:r>
              <a:rPr lang="en-US"/>
              <a:t>Qualitative testing with users of assistive technologies</a:t>
            </a:r>
          </a:p>
        </p:txBody>
      </p:sp>
      <p:sp>
        <p:nvSpPr>
          <p:cNvPr id="6" name="Google Shape;28;p3">
            <a:extLst>
              <a:ext uri="{FF2B5EF4-FFF2-40B4-BE49-F238E27FC236}">
                <a16:creationId xmlns:a16="http://schemas.microsoft.com/office/drawing/2014/main" id="{6AAC4252-68B3-5A4C-B61F-851166CD2A90}"/>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16</a:t>
            </a:fld>
            <a:endParaRPr lang="en-US"/>
          </a:p>
        </p:txBody>
      </p:sp>
    </p:spTree>
    <p:extLst>
      <p:ext uri="{BB962C8B-B14F-4D97-AF65-F5344CB8AC3E}">
        <p14:creationId xmlns:p14="http://schemas.microsoft.com/office/powerpoint/2010/main" val="2351287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What is a design system?</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0800" indent="0">
              <a:buNone/>
            </a:pPr>
            <a:r>
              <a:rPr lang="en-US"/>
              <a:t>A </a:t>
            </a:r>
            <a:r>
              <a:rPr lang="en-US" b="1"/>
              <a:t>design system </a:t>
            </a:r>
            <a:r>
              <a:rPr lang="en-US"/>
              <a:t>is a set of reusable components that supports creating consistent, accessible designs at scale.</a:t>
            </a:r>
          </a:p>
        </p:txBody>
      </p:sp>
      <p:pic>
        <p:nvPicPr>
          <p:cNvPr id="9" name="Picture 8" descr="Image depicting the colors in the CFPB primary palette, including names and definitions.">
            <a:extLst>
              <a:ext uri="{FF2B5EF4-FFF2-40B4-BE49-F238E27FC236}">
                <a16:creationId xmlns:a16="http://schemas.microsoft.com/office/drawing/2014/main" id="{AA5A6C43-CBCA-D74A-A200-1C128D4466A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318738" y="3001801"/>
            <a:ext cx="2690638" cy="2783298"/>
          </a:xfrm>
          <a:prstGeom prst="rect">
            <a:avLst/>
          </a:prstGeom>
          <a:ln>
            <a:solidFill>
              <a:schemeClr val="tx2"/>
            </a:solidFill>
          </a:ln>
        </p:spPr>
      </p:pic>
      <p:pic>
        <p:nvPicPr>
          <p:cNvPr id="10" name="Picture 9" descr="Screenshot of the CFPB Design System typefaces page showing samples of the font Avenir Next.">
            <a:extLst>
              <a:ext uri="{FF2B5EF4-FFF2-40B4-BE49-F238E27FC236}">
                <a16:creationId xmlns:a16="http://schemas.microsoft.com/office/drawing/2014/main" id="{539F9070-B8AD-F249-833E-9B8E3020942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737607" y="3001799"/>
            <a:ext cx="2858556" cy="2777833"/>
          </a:xfrm>
          <a:prstGeom prst="rect">
            <a:avLst/>
          </a:prstGeom>
          <a:ln>
            <a:solidFill>
              <a:schemeClr val="tx2"/>
            </a:solidFill>
          </a:ln>
        </p:spPr>
      </p:pic>
      <p:pic>
        <p:nvPicPr>
          <p:cNvPr id="11" name="Picture 10" descr="Screenshot of the CFPB Design System showing a selection of buttons.">
            <a:extLst>
              <a:ext uri="{FF2B5EF4-FFF2-40B4-BE49-F238E27FC236}">
                <a16:creationId xmlns:a16="http://schemas.microsoft.com/office/drawing/2014/main" id="{1E332FBB-8D10-0F47-B288-A69BA235F104}"/>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20517" y="3001481"/>
            <a:ext cx="2658621" cy="2780812"/>
          </a:xfrm>
          <a:prstGeom prst="rect">
            <a:avLst/>
          </a:prstGeom>
          <a:ln>
            <a:solidFill>
              <a:schemeClr val="tx2"/>
            </a:solidFill>
          </a:ln>
        </p:spPr>
      </p:pic>
      <p:sp>
        <p:nvSpPr>
          <p:cNvPr id="8" name="Google Shape;28;p3">
            <a:extLst>
              <a:ext uri="{FF2B5EF4-FFF2-40B4-BE49-F238E27FC236}">
                <a16:creationId xmlns:a16="http://schemas.microsoft.com/office/drawing/2014/main" id="{F7C903EB-A9B1-7B46-A286-4B72BC5F5C3E}"/>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17</a:t>
            </a:fld>
            <a:endParaRPr lang="en-US"/>
          </a:p>
        </p:txBody>
      </p:sp>
    </p:spTree>
    <p:extLst>
      <p:ext uri="{BB962C8B-B14F-4D97-AF65-F5344CB8AC3E}">
        <p14:creationId xmlns:p14="http://schemas.microsoft.com/office/powerpoint/2010/main" val="4007935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Smaller components combine to form larger patterns</a:t>
            </a:r>
          </a:p>
        </p:txBody>
      </p:sp>
      <p:pic>
        <p:nvPicPr>
          <p:cNvPr id="2" name="Picture 1" descr="Form with title &quot;filter posts&quot; containing a search text field, set of filter controls, and an &quot;Apply filters&quot; button.">
            <a:extLst>
              <a:ext uri="{FF2B5EF4-FFF2-40B4-BE49-F238E27FC236}">
                <a16:creationId xmlns:a16="http://schemas.microsoft.com/office/drawing/2014/main" id="{C036F46D-CE91-CF4B-AC8E-3DDD3AC6417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27066" y="1577412"/>
            <a:ext cx="3440241" cy="1978255"/>
          </a:xfrm>
          <a:prstGeom prst="rect">
            <a:avLst/>
          </a:prstGeom>
        </p:spPr>
      </p:pic>
      <p:pic>
        <p:nvPicPr>
          <p:cNvPr id="10" name="Picture 10" descr="Form with title &quot;Narrow results by&quot; containing a field to select issuer name and a set of filtering checkboxes, plus an &quot;Apply filters&quot; button.">
            <a:extLst>
              <a:ext uri="{FF2B5EF4-FFF2-40B4-BE49-F238E27FC236}">
                <a16:creationId xmlns:a16="http://schemas.microsoft.com/office/drawing/2014/main" id="{F3363B52-C037-4A16-8F62-7FACE99CE85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70027" y="1576509"/>
            <a:ext cx="1547999" cy="2571590"/>
          </a:xfrm>
          <a:prstGeom prst="rect">
            <a:avLst/>
          </a:prstGeom>
        </p:spPr>
      </p:pic>
      <p:pic>
        <p:nvPicPr>
          <p:cNvPr id="3" name="Picture 4" descr="Form to sign up for a homebuying boot camp, asking for an email address, with a &quot;Sign up&quot; button.">
            <a:extLst>
              <a:ext uri="{FF2B5EF4-FFF2-40B4-BE49-F238E27FC236}">
                <a16:creationId xmlns:a16="http://schemas.microsoft.com/office/drawing/2014/main" id="{E95AE8F0-3D9D-40C0-A2CC-59FE3D62F03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3562" t="3604" r="3562" b="4805"/>
          <a:stretch/>
        </p:blipFill>
        <p:spPr>
          <a:xfrm>
            <a:off x="7699078" y="1575260"/>
            <a:ext cx="1685234" cy="1520454"/>
          </a:xfrm>
          <a:prstGeom prst="rect">
            <a:avLst/>
          </a:prstGeom>
        </p:spPr>
      </p:pic>
      <p:pic>
        <p:nvPicPr>
          <p:cNvPr id="5" name="Picture 4" descr="A form titled &quot;Before you start a complaint&quot; with some information and a search text field and button.">
            <a:extLst>
              <a:ext uri="{FF2B5EF4-FFF2-40B4-BE49-F238E27FC236}">
                <a16:creationId xmlns:a16="http://schemas.microsoft.com/office/drawing/2014/main" id="{119C5B89-2A87-5947-8657-653BC810EDE6}"/>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1229289" y="4249118"/>
            <a:ext cx="3536571" cy="1522297"/>
          </a:xfrm>
          <a:prstGeom prst="rect">
            <a:avLst/>
          </a:prstGeom>
        </p:spPr>
      </p:pic>
      <p:pic>
        <p:nvPicPr>
          <p:cNvPr id="14" name="Picture 14" descr="Form to sign up for a debt reduction boot camp, asking for an email address, with a &quot;Sign up&quot; button.">
            <a:extLst>
              <a:ext uri="{FF2B5EF4-FFF2-40B4-BE49-F238E27FC236}">
                <a16:creationId xmlns:a16="http://schemas.microsoft.com/office/drawing/2014/main" id="{9E2A2A32-EF7C-453C-9090-8A1F8C4B49CD}"/>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371764" y="4710558"/>
            <a:ext cx="1789100" cy="1053819"/>
          </a:xfrm>
          <a:prstGeom prst="rect">
            <a:avLst/>
          </a:prstGeom>
        </p:spPr>
      </p:pic>
      <p:pic>
        <p:nvPicPr>
          <p:cNvPr id="16" name="Picture 16" descr="Form asking for feedback on a page, whether it was helpful, any comments, and a &quot;Submit&quot; button.">
            <a:extLst>
              <a:ext uri="{FF2B5EF4-FFF2-40B4-BE49-F238E27FC236}">
                <a16:creationId xmlns:a16="http://schemas.microsoft.com/office/drawing/2014/main" id="{FF024436-F97C-497B-B0D1-404C15529383}"/>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7700830" y="3715412"/>
            <a:ext cx="3262439" cy="2049041"/>
          </a:xfrm>
          <a:prstGeom prst="rect">
            <a:avLst/>
          </a:prstGeom>
        </p:spPr>
      </p:pic>
      <p:sp>
        <p:nvSpPr>
          <p:cNvPr id="11" name="Google Shape;28;p3">
            <a:extLst>
              <a:ext uri="{FF2B5EF4-FFF2-40B4-BE49-F238E27FC236}">
                <a16:creationId xmlns:a16="http://schemas.microsoft.com/office/drawing/2014/main" id="{07D1A340-50D9-7C42-BBFC-D01D8690B56D}"/>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18</a:t>
            </a:fld>
            <a:endParaRPr lang="en-US"/>
          </a:p>
        </p:txBody>
      </p:sp>
    </p:spTree>
    <p:extLst>
      <p:ext uri="{BB962C8B-B14F-4D97-AF65-F5344CB8AC3E}">
        <p14:creationId xmlns:p14="http://schemas.microsoft.com/office/powerpoint/2010/main" val="3625339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The CFPB Design System</a:t>
            </a:r>
          </a:p>
        </p:txBody>
      </p:sp>
      <p:sp>
        <p:nvSpPr>
          <p:cNvPr id="5" name="Text Placeholder 4">
            <a:extLst>
              <a:ext uri="{FF2B5EF4-FFF2-40B4-BE49-F238E27FC236}">
                <a16:creationId xmlns:a16="http://schemas.microsoft.com/office/drawing/2014/main" id="{6C654BE3-74A8-3A4E-92E1-67237E36C050}"/>
              </a:ext>
            </a:extLst>
          </p:cNvPr>
          <p:cNvSpPr>
            <a:spLocks noGrp="1"/>
          </p:cNvSpPr>
          <p:nvPr>
            <p:ph idx="12"/>
          </p:nvPr>
        </p:nvSpPr>
        <p:spPr>
          <a:xfrm>
            <a:off x="609602" y="1297195"/>
            <a:ext cx="10591799" cy="743347"/>
          </a:xfrm>
        </p:spPr>
        <p:txBody>
          <a:bodyPr/>
          <a:lstStyle/>
          <a:p>
            <a:pPr marL="50800" indent="0" algn="ctr">
              <a:buNone/>
            </a:pPr>
            <a:r>
              <a:rPr lang="en-US">
                <a:hlinkClick r:id="rId3"/>
              </a:rPr>
              <a:t>https://cfpb.github.io/design-system/</a:t>
            </a:r>
            <a:endParaRPr lang="en-US"/>
          </a:p>
        </p:txBody>
      </p:sp>
      <p:pic>
        <p:nvPicPr>
          <p:cNvPr id="7" name="Picture 6" descr="Screenshot of the CFPB Design System homepage, including some overview text and a sidebar navigation with links to various subsections.">
            <a:extLst>
              <a:ext uri="{FF2B5EF4-FFF2-40B4-BE49-F238E27FC236}">
                <a16:creationId xmlns:a16="http://schemas.microsoft.com/office/drawing/2014/main" id="{7B12DA2D-7565-224E-9846-0FCD01058C8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475468" y="2040542"/>
            <a:ext cx="5241063" cy="3777030"/>
          </a:xfrm>
          <a:prstGeom prst="rect">
            <a:avLst/>
          </a:prstGeom>
          <a:ln/>
        </p:spPr>
        <p:style>
          <a:lnRef idx="2">
            <a:schemeClr val="dk1"/>
          </a:lnRef>
          <a:fillRef idx="1">
            <a:schemeClr val="lt1"/>
          </a:fillRef>
          <a:effectRef idx="0">
            <a:schemeClr val="dk1"/>
          </a:effectRef>
          <a:fontRef idx="minor">
            <a:schemeClr val="dk1"/>
          </a:fontRef>
        </p:style>
      </p:pic>
      <p:sp>
        <p:nvSpPr>
          <p:cNvPr id="6" name="Google Shape;28;p3">
            <a:extLst>
              <a:ext uri="{FF2B5EF4-FFF2-40B4-BE49-F238E27FC236}">
                <a16:creationId xmlns:a16="http://schemas.microsoft.com/office/drawing/2014/main" id="{584DF39C-29F4-8948-8925-6A09CFC9B34F}"/>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19</a:t>
            </a:fld>
            <a:endParaRPr lang="en-US"/>
          </a:p>
        </p:txBody>
      </p:sp>
    </p:spTree>
    <p:extLst>
      <p:ext uri="{BB962C8B-B14F-4D97-AF65-F5344CB8AC3E}">
        <p14:creationId xmlns:p14="http://schemas.microsoft.com/office/powerpoint/2010/main" val="2708045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878C-0ADD-2348-91D1-186BEF844365}"/>
              </a:ext>
            </a:extLst>
          </p:cNvPr>
          <p:cNvSpPr>
            <a:spLocks noGrp="1"/>
          </p:cNvSpPr>
          <p:nvPr>
            <p:ph type="title"/>
          </p:nvPr>
        </p:nvSpPr>
        <p:spPr/>
        <p:txBody>
          <a:bodyPr/>
          <a:lstStyle/>
          <a:p>
            <a:r>
              <a:rPr lang="en-US"/>
              <a:t>Disclaimer</a:t>
            </a:r>
          </a:p>
        </p:txBody>
      </p:sp>
      <p:sp>
        <p:nvSpPr>
          <p:cNvPr id="3" name="Text Placeholder 2">
            <a:extLst>
              <a:ext uri="{FF2B5EF4-FFF2-40B4-BE49-F238E27FC236}">
                <a16:creationId xmlns:a16="http://schemas.microsoft.com/office/drawing/2014/main" id="{E6CEA063-A07C-744E-897A-664B32057B7A}"/>
              </a:ext>
            </a:extLst>
          </p:cNvPr>
          <p:cNvSpPr>
            <a:spLocks noGrp="1"/>
          </p:cNvSpPr>
          <p:nvPr>
            <p:ph idx="12"/>
          </p:nvPr>
        </p:nvSpPr>
        <p:spPr/>
        <p:txBody>
          <a:bodyPr/>
          <a:lstStyle/>
          <a:p>
            <a:pPr marL="88898" indent="0">
              <a:buNone/>
            </a:pPr>
            <a:r>
              <a:rPr lang="en-US"/>
              <a:t>This presentation is being made by a Consumer Financial Protection Bureau representative on behalf of the Bureau. It does not constitute legal interpretation, guidance, or advice of the Consumer Financial Protection Bureau. Any opinions or views stated by the presenter are the presenter’s own and may not represent the Bureau’s views.</a:t>
            </a:r>
          </a:p>
        </p:txBody>
      </p:sp>
      <p:sp>
        <p:nvSpPr>
          <p:cNvPr id="5" name="Google Shape;28;p3">
            <a:extLst>
              <a:ext uri="{FF2B5EF4-FFF2-40B4-BE49-F238E27FC236}">
                <a16:creationId xmlns:a16="http://schemas.microsoft.com/office/drawing/2014/main" id="{0AF09FCF-6159-3947-8597-DBEA1012CBEB}"/>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a:t>
            </a:fld>
            <a:endParaRPr lang="en-US"/>
          </a:p>
        </p:txBody>
      </p:sp>
    </p:spTree>
    <p:extLst>
      <p:ext uri="{BB962C8B-B14F-4D97-AF65-F5344CB8AC3E}">
        <p14:creationId xmlns:p14="http://schemas.microsoft.com/office/powerpoint/2010/main" val="3303683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0B703F-045F-4B4F-902A-135ED1F861F5}"/>
              </a:ext>
            </a:extLst>
          </p:cNvPr>
          <p:cNvSpPr>
            <a:spLocks noGrp="1"/>
          </p:cNvSpPr>
          <p:nvPr>
            <p:ph type="title"/>
          </p:nvPr>
        </p:nvSpPr>
        <p:spPr/>
        <p:txBody>
          <a:bodyPr/>
          <a:lstStyle/>
          <a:p>
            <a:r>
              <a:rPr lang="en-US"/>
              <a:t>Design System sections</a:t>
            </a:r>
          </a:p>
        </p:txBody>
      </p:sp>
      <p:sp>
        <p:nvSpPr>
          <p:cNvPr id="5" name="Content Placeholder 4">
            <a:extLst>
              <a:ext uri="{FF2B5EF4-FFF2-40B4-BE49-F238E27FC236}">
                <a16:creationId xmlns:a16="http://schemas.microsoft.com/office/drawing/2014/main" id="{F1936F4A-840E-684C-A124-E4474DFC5EF8}"/>
              </a:ext>
            </a:extLst>
          </p:cNvPr>
          <p:cNvSpPr>
            <a:spLocks noGrp="1"/>
          </p:cNvSpPr>
          <p:nvPr>
            <p:ph idx="12"/>
          </p:nvPr>
        </p:nvSpPr>
        <p:spPr/>
        <p:txBody>
          <a:bodyPr/>
          <a:lstStyle/>
          <a:p>
            <a:pPr marL="461430" indent="-342900">
              <a:buFont typeface="Arial" panose="020B0604020202020204" pitchFamily="34" charset="0"/>
              <a:buChar char="•"/>
            </a:pPr>
            <a:r>
              <a:rPr lang="en-US"/>
              <a:t>The </a:t>
            </a:r>
            <a:r>
              <a:rPr lang="en-US" b="1"/>
              <a:t>foundation</a:t>
            </a:r>
            <a:r>
              <a:rPr lang="en-US"/>
              <a:t> section includes our visual identity standards, such as color, grid, and typography.</a:t>
            </a:r>
          </a:p>
          <a:p>
            <a:pPr marL="461430" indent="-342900">
              <a:buFont typeface="Arial" panose="020B0604020202020204" pitchFamily="34" charset="0"/>
              <a:buChar char="•"/>
            </a:pPr>
            <a:r>
              <a:rPr lang="en-US" b="1"/>
              <a:t>Components</a:t>
            </a:r>
            <a:r>
              <a:rPr lang="en-US"/>
              <a:t> are our individual elements that can be used to create a web page.</a:t>
            </a:r>
          </a:p>
          <a:p>
            <a:pPr marL="461430" indent="-342900">
              <a:buFont typeface="Arial" panose="020B0604020202020204" pitchFamily="34" charset="0"/>
              <a:buChar char="•"/>
            </a:pPr>
            <a:r>
              <a:rPr lang="en-US" b="1"/>
              <a:t>Patterns</a:t>
            </a:r>
            <a:r>
              <a:rPr lang="en-US"/>
              <a:t> are combinations of components used in conjunction to achieve a goal.</a:t>
            </a:r>
          </a:p>
          <a:p>
            <a:pPr marL="461430" indent="-342900">
              <a:buFont typeface="Arial" panose="020B0604020202020204" pitchFamily="34" charset="0"/>
              <a:buChar char="•"/>
            </a:pPr>
            <a:r>
              <a:rPr lang="en-US"/>
              <a:t>Also includes general and component-specific </a:t>
            </a:r>
            <a:r>
              <a:rPr lang="en-US" b="1"/>
              <a:t>accessibility guidelines</a:t>
            </a:r>
            <a:r>
              <a:rPr lang="en-US"/>
              <a:t>.</a:t>
            </a:r>
          </a:p>
          <a:p>
            <a:endParaRPr lang="en-US"/>
          </a:p>
          <a:p>
            <a:pPr marL="461430" indent="-342900">
              <a:buFont typeface="Arial" panose="020B0604020202020204" pitchFamily="34" charset="0"/>
              <a:buChar char="•"/>
            </a:pPr>
            <a:endParaRPr lang="en-US"/>
          </a:p>
          <a:p>
            <a:pPr marL="461430" indent="-342900">
              <a:buFont typeface="Arial" panose="020B0604020202020204" pitchFamily="34" charset="0"/>
              <a:buChar char="•"/>
            </a:pPr>
            <a:endParaRPr lang="en-US"/>
          </a:p>
        </p:txBody>
      </p:sp>
      <p:sp>
        <p:nvSpPr>
          <p:cNvPr id="6" name="Google Shape;28;p3">
            <a:extLst>
              <a:ext uri="{FF2B5EF4-FFF2-40B4-BE49-F238E27FC236}">
                <a16:creationId xmlns:a16="http://schemas.microsoft.com/office/drawing/2014/main" id="{7072FEF5-BCE1-344F-9102-A505DC65DCC0}"/>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20</a:t>
            </a:fld>
            <a:endParaRPr lang="en-US"/>
          </a:p>
        </p:txBody>
      </p:sp>
    </p:spTree>
    <p:extLst>
      <p:ext uri="{BB962C8B-B14F-4D97-AF65-F5344CB8AC3E}">
        <p14:creationId xmlns:p14="http://schemas.microsoft.com/office/powerpoint/2010/main" val="4128901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38868E-DC35-5B4C-9623-F9EBABA4D830}"/>
              </a:ext>
            </a:extLst>
          </p:cNvPr>
          <p:cNvSpPr>
            <a:spLocks noGrp="1"/>
          </p:cNvSpPr>
          <p:nvPr>
            <p:ph type="title"/>
          </p:nvPr>
        </p:nvSpPr>
        <p:spPr/>
        <p:txBody>
          <a:bodyPr/>
          <a:lstStyle/>
          <a:p>
            <a:r>
              <a:rPr lang="en-US"/>
              <a:t>Design system example: Hero pattern</a:t>
            </a:r>
          </a:p>
        </p:txBody>
      </p:sp>
      <p:pic>
        <p:nvPicPr>
          <p:cNvPr id="16" name="Picture 15" descr="First third of the CFPB Design System page on the Hero pattern, including overview text and major types of heroes.">
            <a:extLst>
              <a:ext uri="{FF2B5EF4-FFF2-40B4-BE49-F238E27FC236}">
                <a16:creationId xmlns:a16="http://schemas.microsoft.com/office/drawing/2014/main" id="{671678F6-CD0D-7F46-9593-FBA1E5E481E5}"/>
              </a:ext>
            </a:extLst>
          </p:cNvPr>
          <p:cNvPicPr>
            <a:picLocks noChangeAspect="1"/>
          </p:cNvPicPr>
          <p:nvPr/>
        </p:nvPicPr>
        <p:blipFill>
          <a:blip r:embed="rId3"/>
          <a:stretch>
            <a:fillRect/>
          </a:stretch>
        </p:blipFill>
        <p:spPr>
          <a:xfrm>
            <a:off x="999188" y="1554163"/>
            <a:ext cx="2667000" cy="4851400"/>
          </a:xfrm>
          <a:prstGeom prst="rect">
            <a:avLst/>
          </a:prstGeom>
          <a:ln>
            <a:solidFill>
              <a:schemeClr val="tx2"/>
            </a:solidFill>
          </a:ln>
        </p:spPr>
      </p:pic>
      <p:pic>
        <p:nvPicPr>
          <p:cNvPr id="17" name="Picture 16" descr="Second third of the CFPB Design System page on the Hero pattern, including variations, use cases, and guidelines.">
            <a:extLst>
              <a:ext uri="{FF2B5EF4-FFF2-40B4-BE49-F238E27FC236}">
                <a16:creationId xmlns:a16="http://schemas.microsoft.com/office/drawing/2014/main" id="{1ED0E055-1F0F-5143-AFCB-7A60E57A701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398395" y="1554163"/>
            <a:ext cx="2972286" cy="4851400"/>
          </a:xfrm>
          <a:prstGeom prst="rect">
            <a:avLst/>
          </a:prstGeom>
          <a:ln>
            <a:solidFill>
              <a:schemeClr val="tx2"/>
            </a:solidFill>
          </a:ln>
        </p:spPr>
      </p:pic>
      <p:pic>
        <p:nvPicPr>
          <p:cNvPr id="18" name="Picture 17" descr="Second third of the CFPB Design System page on the Hero pattern, including additional guidelines and behaviors.">
            <a:extLst>
              <a:ext uri="{FF2B5EF4-FFF2-40B4-BE49-F238E27FC236}">
                <a16:creationId xmlns:a16="http://schemas.microsoft.com/office/drawing/2014/main" id="{0D4B3EB7-6D39-E340-AE0B-343A8C0ACE8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102888" y="1554163"/>
            <a:ext cx="3089923" cy="4851400"/>
          </a:xfrm>
          <a:prstGeom prst="rect">
            <a:avLst/>
          </a:prstGeom>
          <a:ln>
            <a:solidFill>
              <a:schemeClr val="tx2"/>
            </a:solidFill>
          </a:ln>
        </p:spPr>
      </p:pic>
      <p:sp>
        <p:nvSpPr>
          <p:cNvPr id="8" name="Google Shape;28;p3">
            <a:extLst>
              <a:ext uri="{FF2B5EF4-FFF2-40B4-BE49-F238E27FC236}">
                <a16:creationId xmlns:a16="http://schemas.microsoft.com/office/drawing/2014/main" id="{BE75B45E-49FC-4C48-A67C-44CB6B8AEAB2}"/>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21</a:t>
            </a:fld>
            <a:endParaRPr lang="en-US"/>
          </a:p>
        </p:txBody>
      </p:sp>
    </p:spTree>
    <p:extLst>
      <p:ext uri="{BB962C8B-B14F-4D97-AF65-F5344CB8AC3E}">
        <p14:creationId xmlns:p14="http://schemas.microsoft.com/office/powerpoint/2010/main" val="26785835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FC385C5-4DAF-5B41-AF40-9253E66485BA}"/>
              </a:ext>
            </a:extLst>
          </p:cNvPr>
          <p:cNvSpPr>
            <a:spLocks noGrp="1"/>
          </p:cNvSpPr>
          <p:nvPr>
            <p:ph type="title"/>
          </p:nvPr>
        </p:nvSpPr>
        <p:spPr/>
        <p:txBody>
          <a:bodyPr/>
          <a:lstStyle/>
          <a:p>
            <a:r>
              <a:rPr lang="en-US"/>
              <a:t>Using the CFPB Design System in our work</a:t>
            </a:r>
          </a:p>
        </p:txBody>
      </p:sp>
      <p:sp>
        <p:nvSpPr>
          <p:cNvPr id="7" name="Text Placeholder 6">
            <a:extLst>
              <a:ext uri="{FF2B5EF4-FFF2-40B4-BE49-F238E27FC236}">
                <a16:creationId xmlns:a16="http://schemas.microsoft.com/office/drawing/2014/main" id="{9A536974-0367-DE41-9B2D-21A79B4013A7}"/>
              </a:ext>
            </a:extLst>
          </p:cNvPr>
          <p:cNvSpPr>
            <a:spLocks noGrp="1"/>
          </p:cNvSpPr>
          <p:nvPr>
            <p:ph idx="12"/>
          </p:nvPr>
        </p:nvSpPr>
        <p:spPr/>
        <p:txBody>
          <a:bodyPr/>
          <a:lstStyle/>
          <a:p>
            <a:pPr marL="393700" indent="-342900">
              <a:buFont typeface="Arial" panose="020B0604020202020204" pitchFamily="34" charset="0"/>
              <a:buChar char="•"/>
            </a:pPr>
            <a:r>
              <a:rPr lang="en-US"/>
              <a:t>Designs, code, and documentation all in one place</a:t>
            </a:r>
          </a:p>
          <a:p>
            <a:pPr marL="393700" indent="-342900">
              <a:buFont typeface="Arial" panose="020B0604020202020204" pitchFamily="34" charset="0"/>
              <a:buChar char="•"/>
            </a:pPr>
            <a:r>
              <a:rPr lang="en-US"/>
              <a:t>Open source: </a:t>
            </a:r>
            <a:r>
              <a:rPr lang="en-US">
                <a:hlinkClick r:id="rId3"/>
              </a:rPr>
              <a:t>https://github.com/cfpb/design-system</a:t>
            </a:r>
            <a:endParaRPr lang="en-US"/>
          </a:p>
          <a:p>
            <a:pPr marL="393700" indent="-342900">
              <a:buFont typeface="Arial" panose="020B0604020202020204" pitchFamily="34" charset="0"/>
              <a:buChar char="•"/>
            </a:pPr>
            <a:r>
              <a:rPr lang="en-US"/>
              <a:t>Includes integrations for web developers</a:t>
            </a:r>
          </a:p>
          <a:p>
            <a:pPr marL="1257300" lvl="1" indent="-342900">
              <a:buFont typeface="Arial" panose="020B0604020202020204" pitchFamily="34" charset="0"/>
              <a:buChar char="•"/>
            </a:pPr>
            <a:r>
              <a:rPr lang="en-US"/>
              <a:t>Published as an NPM package</a:t>
            </a:r>
          </a:p>
          <a:p>
            <a:pPr marL="1257300" lvl="1" indent="-342900">
              <a:buFont typeface="Arial" panose="020B0604020202020204" pitchFamily="34" charset="0"/>
              <a:buChar char="•"/>
            </a:pPr>
            <a:r>
              <a:rPr lang="en-US"/>
              <a:t>Wagtail CMS integration</a:t>
            </a:r>
          </a:p>
        </p:txBody>
      </p:sp>
      <p:sp>
        <p:nvSpPr>
          <p:cNvPr id="5" name="Google Shape;28;p3">
            <a:extLst>
              <a:ext uri="{FF2B5EF4-FFF2-40B4-BE49-F238E27FC236}">
                <a16:creationId xmlns:a16="http://schemas.microsoft.com/office/drawing/2014/main" id="{CD8FD7D8-7F86-C542-BC0F-86139A85B5A2}"/>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22</a:t>
            </a:fld>
            <a:endParaRPr lang="en-US"/>
          </a:p>
        </p:txBody>
      </p:sp>
    </p:spTree>
    <p:extLst>
      <p:ext uri="{BB962C8B-B14F-4D97-AF65-F5344CB8AC3E}">
        <p14:creationId xmlns:p14="http://schemas.microsoft.com/office/powerpoint/2010/main" val="39370365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Four strategies for web accessibility (2)</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75310" indent="-457200">
              <a:buAutoNum type="arabicPeriod"/>
            </a:pPr>
            <a:r>
              <a:rPr lang="en-US"/>
              <a:t>CFPB Design System</a:t>
            </a:r>
          </a:p>
          <a:p>
            <a:pPr marL="575310" indent="-457200">
              <a:buAutoNum type="arabicPeriod"/>
            </a:pPr>
            <a:r>
              <a:rPr lang="en-US" b="1"/>
              <a:t>Manual accessibility audit</a:t>
            </a:r>
          </a:p>
          <a:p>
            <a:pPr marL="575310" indent="-457200">
              <a:buAutoNum type="arabicPeriod"/>
            </a:pPr>
            <a:r>
              <a:rPr lang="en-US"/>
              <a:t>Automated accessibility testing</a:t>
            </a:r>
          </a:p>
          <a:p>
            <a:pPr marL="575310" indent="-457200">
              <a:buAutoNum type="arabicPeriod"/>
            </a:pPr>
            <a:r>
              <a:rPr lang="en-US"/>
              <a:t>Qualitative testing with users of assistive technologies</a:t>
            </a:r>
          </a:p>
        </p:txBody>
      </p:sp>
      <p:sp>
        <p:nvSpPr>
          <p:cNvPr id="6" name="Google Shape;28;p3">
            <a:extLst>
              <a:ext uri="{FF2B5EF4-FFF2-40B4-BE49-F238E27FC236}">
                <a16:creationId xmlns:a16="http://schemas.microsoft.com/office/drawing/2014/main" id="{B0B94002-29F7-0A41-84D7-628BE32B8C7C}"/>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23</a:t>
            </a:fld>
            <a:endParaRPr lang="en-US"/>
          </a:p>
        </p:txBody>
      </p:sp>
    </p:spTree>
    <p:extLst>
      <p:ext uri="{BB962C8B-B14F-4D97-AF65-F5344CB8AC3E}">
        <p14:creationId xmlns:p14="http://schemas.microsoft.com/office/powerpoint/2010/main" val="27180860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Manual accessibility testing at the CFPB</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461430" indent="-342900">
              <a:buFont typeface="Arial" panose="020B0604020202020204" pitchFamily="34" charset="0"/>
              <a:buChar char="•"/>
            </a:pPr>
            <a:r>
              <a:rPr lang="en-US"/>
              <a:t>Comprehensive process to catch accessibility bugs</a:t>
            </a:r>
          </a:p>
          <a:p>
            <a:pPr marL="461430" indent="-342900">
              <a:buFont typeface="Arial" panose="020B0604020202020204" pitchFamily="34" charset="0"/>
              <a:buChar char="•"/>
            </a:pPr>
            <a:r>
              <a:rPr lang="en-US"/>
              <a:t>Builds empathy, awareness, and greater understanding</a:t>
            </a:r>
          </a:p>
          <a:p>
            <a:pPr marL="461430" indent="-342900">
              <a:buFont typeface="Arial" panose="020B0604020202020204" pitchFamily="34" charset="0"/>
              <a:buChar char="•"/>
            </a:pPr>
            <a:r>
              <a:rPr lang="en-US"/>
              <a:t>Builds knowledge that can be applied to design and development</a:t>
            </a:r>
          </a:p>
          <a:p>
            <a:pPr marL="461430" indent="-342900">
              <a:buFont typeface="Arial" panose="020B0604020202020204" pitchFamily="34" charset="0"/>
              <a:buChar char="•"/>
            </a:pPr>
            <a:endParaRPr lang="en-US"/>
          </a:p>
        </p:txBody>
      </p:sp>
      <p:sp>
        <p:nvSpPr>
          <p:cNvPr id="6" name="Google Shape;28;p3">
            <a:extLst>
              <a:ext uri="{FF2B5EF4-FFF2-40B4-BE49-F238E27FC236}">
                <a16:creationId xmlns:a16="http://schemas.microsoft.com/office/drawing/2014/main" id="{425D8952-5526-4A4B-AC29-1DE367AA3538}"/>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24</a:t>
            </a:fld>
            <a:endParaRPr lang="en-US"/>
          </a:p>
        </p:txBody>
      </p:sp>
    </p:spTree>
    <p:extLst>
      <p:ext uri="{BB962C8B-B14F-4D97-AF65-F5344CB8AC3E}">
        <p14:creationId xmlns:p14="http://schemas.microsoft.com/office/powerpoint/2010/main" val="2139743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The CFPB manual accessibility audit</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numCol="2"/>
          <a:lstStyle/>
          <a:p>
            <a:pPr marL="461430" indent="-342900">
              <a:buFont typeface="Arial" panose="020B0604020202020204" pitchFamily="34" charset="0"/>
              <a:buChar char="•"/>
            </a:pPr>
            <a:r>
              <a:rPr lang="en-US"/>
              <a:t>Based on WCAG 2.0 AA standards (with some AAA and WCAG 2.1 criteria added) </a:t>
            </a:r>
          </a:p>
          <a:p>
            <a:pPr marL="461430" indent="-342900">
              <a:buFont typeface="Arial" panose="020B0604020202020204" pitchFamily="34" charset="0"/>
              <a:buChar char="•"/>
            </a:pPr>
            <a:r>
              <a:rPr lang="en-US"/>
              <a:t>Designed to be easy to use for web designers, developers, and others</a:t>
            </a:r>
          </a:p>
          <a:p>
            <a:pPr marL="1257300" lvl="1" indent="-342900">
              <a:buFont typeface="Arial" panose="020B0604020202020204" pitchFamily="34" charset="0"/>
              <a:buChar char="•"/>
            </a:pPr>
            <a:r>
              <a:rPr lang="en-US"/>
              <a:t>Editable spreadsheet</a:t>
            </a:r>
          </a:p>
          <a:p>
            <a:pPr marL="1257300" lvl="1" indent="-342900">
              <a:buFont typeface="Arial" panose="020B0604020202020204" pitchFamily="34" charset="0"/>
              <a:buChar char="•"/>
            </a:pPr>
            <a:r>
              <a:rPr lang="en-US"/>
              <a:t>Written for use on MacBooks and iPhones</a:t>
            </a:r>
          </a:p>
          <a:p>
            <a:pPr marL="393700" indent="-342900">
              <a:buFont typeface="Arial" panose="020B0604020202020204" pitchFamily="34" charset="0"/>
              <a:buChar char="•"/>
            </a:pPr>
            <a:r>
              <a:rPr lang="en-US"/>
              <a:t>Covers:</a:t>
            </a:r>
          </a:p>
          <a:p>
            <a:pPr marL="1189570" lvl="1" indent="-342900">
              <a:buFont typeface="Arial" panose="020B0604020202020204" pitchFamily="34" charset="0"/>
              <a:buChar char="•"/>
            </a:pPr>
            <a:r>
              <a:rPr lang="en-US"/>
              <a:t>HTML validation &amp; some automated checks</a:t>
            </a:r>
          </a:p>
          <a:p>
            <a:pPr marL="1189570" lvl="1" indent="-342900">
              <a:buFont typeface="Arial" panose="020B0604020202020204" pitchFamily="34" charset="0"/>
              <a:buChar char="•"/>
            </a:pPr>
            <a:r>
              <a:rPr lang="en-US"/>
              <a:t>Voiceover testing </a:t>
            </a:r>
          </a:p>
          <a:p>
            <a:pPr marL="1189570" lvl="1" indent="-342900">
              <a:buFont typeface="Arial" panose="020B0604020202020204" pitchFamily="34" charset="0"/>
              <a:buChar char="•"/>
            </a:pPr>
            <a:r>
              <a:rPr lang="en-US"/>
              <a:t>Keyboard testing  </a:t>
            </a:r>
          </a:p>
          <a:p>
            <a:pPr marL="1189570" lvl="1" indent="-342900">
              <a:buFont typeface="Arial" panose="020B0604020202020204" pitchFamily="34" charset="0"/>
              <a:buChar char="•"/>
            </a:pPr>
            <a:r>
              <a:rPr lang="en-US"/>
              <a:t>Mobile testing</a:t>
            </a:r>
          </a:p>
          <a:p>
            <a:pPr marL="1189570" lvl="1" indent="-342900">
              <a:buFont typeface="Arial" panose="020B0604020202020204" pitchFamily="34" charset="0"/>
              <a:buChar char="•"/>
            </a:pPr>
            <a:r>
              <a:rPr lang="en-US"/>
              <a:t>Sensory-sensitive &amp; forms testing</a:t>
            </a:r>
          </a:p>
          <a:p>
            <a:pPr marL="393700" indent="-342900">
              <a:buFont typeface="Arial" panose="020B0604020202020204" pitchFamily="34" charset="0"/>
              <a:buChar char="•"/>
            </a:pPr>
            <a:endParaRPr lang="en-US"/>
          </a:p>
        </p:txBody>
      </p:sp>
      <p:sp>
        <p:nvSpPr>
          <p:cNvPr id="6" name="Google Shape;28;p3">
            <a:extLst>
              <a:ext uri="{FF2B5EF4-FFF2-40B4-BE49-F238E27FC236}">
                <a16:creationId xmlns:a16="http://schemas.microsoft.com/office/drawing/2014/main" id="{DBF965F9-6862-094A-BF9F-5B562C0EB868}"/>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25</a:t>
            </a:fld>
            <a:endParaRPr lang="en-US"/>
          </a:p>
        </p:txBody>
      </p:sp>
    </p:spTree>
    <p:extLst>
      <p:ext uri="{BB962C8B-B14F-4D97-AF65-F5344CB8AC3E}">
        <p14:creationId xmlns:p14="http://schemas.microsoft.com/office/powerpoint/2010/main" val="20828221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How the manual audit is run</a:t>
            </a:r>
          </a:p>
        </p:txBody>
      </p:sp>
      <p:pic>
        <p:nvPicPr>
          <p:cNvPr id="2" name="Picture 2" descr="image of an Asian man sitting on the floor against a sofa, holding a mobile phone and with a laptop in his lap">
            <a:extLst>
              <a:ext uri="{FF2B5EF4-FFF2-40B4-BE49-F238E27FC236}">
                <a16:creationId xmlns:a16="http://schemas.microsoft.com/office/drawing/2014/main" id="{946CA818-2344-46EB-9CFC-48B95BF110E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06290" y="1522075"/>
            <a:ext cx="4460080" cy="4123351"/>
          </a:xfrm>
          <a:prstGeom prst="rect">
            <a:avLst/>
          </a:prstGeom>
        </p:spPr>
      </p:pic>
      <p:sp>
        <p:nvSpPr>
          <p:cNvPr id="5" name="Text Placeholder 4">
            <a:extLst>
              <a:ext uri="{FF2B5EF4-FFF2-40B4-BE49-F238E27FC236}">
                <a16:creationId xmlns:a16="http://schemas.microsoft.com/office/drawing/2014/main" id="{A5BF4E1D-0F9C-8242-862D-783949E1BBC2}"/>
              </a:ext>
            </a:extLst>
          </p:cNvPr>
          <p:cNvSpPr>
            <a:spLocks noGrp="1"/>
          </p:cNvSpPr>
          <p:nvPr>
            <p:ph type="body" sz="half" idx="10"/>
          </p:nvPr>
        </p:nvSpPr>
        <p:spPr>
          <a:xfrm>
            <a:off x="5629276" y="1549400"/>
            <a:ext cx="5824546" cy="4189919"/>
          </a:xfrm>
        </p:spPr>
        <p:txBody>
          <a:bodyPr>
            <a:normAutofit/>
          </a:bodyPr>
          <a:lstStyle/>
          <a:p>
            <a:pPr marL="285750" indent="-285750">
              <a:lnSpc>
                <a:spcPct val="100000"/>
              </a:lnSpc>
              <a:buFont typeface="Arial" panose="020B0604020202020204" pitchFamily="34" charset="0"/>
              <a:buChar char="•"/>
            </a:pPr>
            <a:r>
              <a:rPr lang="en-US" sz="2400"/>
              <a:t>Find a spot on the floor</a:t>
            </a:r>
          </a:p>
          <a:p>
            <a:pPr marL="285750" indent="-285750">
              <a:lnSpc>
                <a:spcPct val="100000"/>
              </a:lnSpc>
              <a:buFont typeface="Arial" panose="020B0604020202020204" pitchFamily="34" charset="0"/>
              <a:buChar char="•"/>
            </a:pPr>
            <a:r>
              <a:rPr lang="en-US" sz="2400"/>
              <a:t>Open the manual audit spreadsheet</a:t>
            </a:r>
          </a:p>
          <a:p>
            <a:pPr marL="285750" indent="-285750">
              <a:lnSpc>
                <a:spcPct val="100000"/>
              </a:lnSpc>
              <a:buFont typeface="Arial" panose="020B0604020202020204" pitchFamily="34" charset="0"/>
              <a:buChar char="•"/>
            </a:pPr>
            <a:r>
              <a:rPr lang="en-US" sz="2400"/>
              <a:t>Open the page that's being tested, on either desktop or mobile </a:t>
            </a:r>
          </a:p>
          <a:p>
            <a:pPr marL="285750" indent="-285750">
              <a:lnSpc>
                <a:spcPct val="100000"/>
              </a:lnSpc>
              <a:buFont typeface="Arial" panose="020B0604020202020204" pitchFamily="34" charset="0"/>
              <a:buChar char="•"/>
            </a:pPr>
            <a:r>
              <a:rPr lang="en-US" sz="2400"/>
              <a:t>Run and rate each step </a:t>
            </a:r>
          </a:p>
          <a:p>
            <a:pPr marL="285750" indent="-285750">
              <a:lnSpc>
                <a:spcPct val="100000"/>
              </a:lnSpc>
              <a:buFont typeface="Arial" panose="020B0604020202020204" pitchFamily="34" charset="0"/>
              <a:buChar char="•"/>
            </a:pPr>
            <a:r>
              <a:rPr lang="en-US" sz="2400"/>
              <a:t>Perform additional steps to calculate bug severity</a:t>
            </a:r>
          </a:p>
        </p:txBody>
      </p:sp>
      <p:sp>
        <p:nvSpPr>
          <p:cNvPr id="6" name="Google Shape;28;p3">
            <a:extLst>
              <a:ext uri="{FF2B5EF4-FFF2-40B4-BE49-F238E27FC236}">
                <a16:creationId xmlns:a16="http://schemas.microsoft.com/office/drawing/2014/main" id="{2DA59A3C-232D-0944-BD1C-29F7E0ABDDB2}"/>
              </a:ext>
            </a:extLst>
          </p:cNvPr>
          <p:cNvSpPr txBox="1">
            <a:spLocks/>
          </p:cNvSpPr>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eaLnBrk="1" hangingPunct="1">
              <a:lnSpc>
                <a:spcPct val="118181"/>
              </a:lnSpc>
              <a:spcBef>
                <a:spcPts val="0"/>
              </a:spcBef>
              <a:spcAft>
                <a:spcPts val="0"/>
              </a:spcAft>
              <a:buClr>
                <a:schemeClr val="dk2"/>
              </a:buClr>
              <a:buSzPts val="1400"/>
              <a:buFont typeface="Noto Sans Symbols"/>
              <a:buNone/>
              <a:defRPr sz="900" b="0" i="0" u="none" strike="noStrike" cap="none">
                <a:solidFill>
                  <a:srgbClr val="88898A"/>
                </a:solidFill>
                <a:latin typeface="Arial"/>
                <a:ea typeface="Arial"/>
                <a:cs typeface="Arial"/>
                <a:sym typeface="Arial"/>
              </a:defRPr>
            </a:lvl1pPr>
            <a:lvl2pPr marL="914400" marR="0" lvl="1" indent="-292100" algn="l" rtl="0" eaLnBrk="1" hangingPunct="1">
              <a:lnSpc>
                <a:spcPct val="100000"/>
              </a:lnSpc>
              <a:spcBef>
                <a:spcPts val="0"/>
              </a:spcBef>
              <a:spcAft>
                <a:spcPts val="0"/>
              </a:spcAft>
              <a:buClr>
                <a:schemeClr val="dk2"/>
              </a:buClr>
              <a:buSzPts val="1400"/>
              <a:buFont typeface="Noto Sans Symbols"/>
              <a:buNone/>
              <a:defRPr sz="1350" b="0" i="0" u="none" strike="noStrike" cap="none">
                <a:solidFill>
                  <a:schemeClr val="dk1"/>
                </a:solidFill>
                <a:latin typeface="Georgia"/>
                <a:ea typeface="Georgia"/>
                <a:cs typeface="Georgia"/>
                <a:sym typeface="Georgia"/>
              </a:defRPr>
            </a:lvl2pPr>
            <a:lvl3pPr marL="1371600" marR="0" lvl="2" indent="-3429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3pPr>
            <a:lvl4pPr marL="1828800" marR="0" lvl="3"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4pPr>
            <a:lvl5pPr marL="2286000" marR="0" lvl="4"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5pPr>
            <a:lvl6pPr marL="2743200" marR="0" lvl="5"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6pPr>
            <a:lvl7pPr marL="3200400" marR="0" lvl="6"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7pPr>
            <a:lvl8pPr marL="3657600" marR="0" lvl="7"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8pPr>
            <a:lvl9pPr marL="4114800" marR="0" lvl="8" indent="-355600" algn="l" rtl="0" eaLnBrk="1" hangingPunct="1">
              <a:lnSpc>
                <a:spcPct val="100000"/>
              </a:lnSpc>
              <a:spcBef>
                <a:spcPts val="0"/>
              </a:spcBef>
              <a:spcAft>
                <a:spcPts val="0"/>
              </a:spcAft>
              <a:buClr>
                <a:schemeClr val="dk1"/>
              </a:buClr>
              <a:buSzPts val="1400"/>
              <a:buFont typeface="Arial"/>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26</a:t>
            </a:fld>
            <a:endParaRPr lang="en-US"/>
          </a:p>
        </p:txBody>
      </p:sp>
    </p:spTree>
    <p:extLst>
      <p:ext uri="{BB962C8B-B14F-4D97-AF65-F5344CB8AC3E}">
        <p14:creationId xmlns:p14="http://schemas.microsoft.com/office/powerpoint/2010/main" val="37546707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Screenshot of the manual audit: Mobile testing </a:t>
            </a:r>
          </a:p>
        </p:txBody>
      </p:sp>
      <p:pic>
        <p:nvPicPr>
          <p:cNvPr id="3" name="Picture 4" descr="Screenshot showing a close up of the mobile testing section of the manual accessibility audit, with criteria filled in">
            <a:extLst>
              <a:ext uri="{FF2B5EF4-FFF2-40B4-BE49-F238E27FC236}">
                <a16:creationId xmlns:a16="http://schemas.microsoft.com/office/drawing/2014/main" id="{4CBA828A-57D8-45F4-A4F6-07BDE8804CE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594" b="-124"/>
          <a:stretch/>
        </p:blipFill>
        <p:spPr>
          <a:xfrm>
            <a:off x="780930" y="1474069"/>
            <a:ext cx="10632850" cy="4654325"/>
          </a:xfrm>
          <a:prstGeom prst="rect">
            <a:avLst/>
          </a:prstGeom>
          <a:ln>
            <a:solidFill>
              <a:schemeClr val="tx2"/>
            </a:solidFill>
          </a:ln>
        </p:spPr>
      </p:pic>
      <p:sp>
        <p:nvSpPr>
          <p:cNvPr id="6" name="Google Shape;28;p3">
            <a:extLst>
              <a:ext uri="{FF2B5EF4-FFF2-40B4-BE49-F238E27FC236}">
                <a16:creationId xmlns:a16="http://schemas.microsoft.com/office/drawing/2014/main" id="{C988274C-1A06-2444-BEBF-8496AA9356B1}"/>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27</a:t>
            </a:fld>
            <a:endParaRPr lang="en-US"/>
          </a:p>
        </p:txBody>
      </p:sp>
    </p:spTree>
    <p:extLst>
      <p:ext uri="{BB962C8B-B14F-4D97-AF65-F5344CB8AC3E}">
        <p14:creationId xmlns:p14="http://schemas.microsoft.com/office/powerpoint/2010/main" val="3697566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Using the manual accessibility audit in our work</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393700" indent="-342900">
              <a:buFont typeface="Arial" panose="020B0604020202020204" pitchFamily="34" charset="0"/>
              <a:buChar char="•"/>
            </a:pPr>
            <a:r>
              <a:rPr lang="en-US"/>
              <a:t>When we use the manual audit </a:t>
            </a:r>
          </a:p>
          <a:p>
            <a:pPr marL="1189570" lvl="1" indent="-342900">
              <a:buFont typeface="Arial" panose="020B0604020202020204" pitchFamily="34" charset="0"/>
              <a:buChar char="•"/>
            </a:pPr>
            <a:r>
              <a:rPr lang="en-US"/>
              <a:t>When components or patterns are created or modified</a:t>
            </a:r>
          </a:p>
          <a:p>
            <a:pPr marL="1189570" lvl="1" indent="-342900">
              <a:buFont typeface="Arial" panose="020B0604020202020204" pitchFamily="34" charset="0"/>
              <a:buChar char="•"/>
            </a:pPr>
            <a:r>
              <a:rPr lang="en-US"/>
              <a:t>Before new products are launched</a:t>
            </a:r>
          </a:p>
          <a:p>
            <a:pPr marL="1189570" lvl="1" indent="-342900">
              <a:buFont typeface="Arial" panose="020B0604020202020204" pitchFamily="34" charset="0"/>
              <a:buChar char="•"/>
            </a:pPr>
            <a:r>
              <a:rPr lang="en-US"/>
              <a:t>As part of regular periodic testing</a:t>
            </a:r>
          </a:p>
          <a:p>
            <a:pPr marL="431800" indent="-342900">
              <a:buFont typeface="Arial" panose="020B0604020202020204" pitchFamily="34" charset="0"/>
              <a:buChar char="•"/>
            </a:pPr>
            <a:r>
              <a:rPr lang="en-US"/>
              <a:t>The manual audit is freely available for download and use by the public as part of the CFPB Design System:</a:t>
            </a:r>
          </a:p>
          <a:p>
            <a:pPr marL="1227670" lvl="1" indent="-342900">
              <a:buFont typeface="Arial" panose="020B0604020202020204" pitchFamily="34" charset="0"/>
              <a:buChar char="•"/>
            </a:pPr>
            <a:r>
              <a:rPr lang="en-US">
                <a:hlinkClick r:id="rId3"/>
              </a:rPr>
              <a:t>https://cfpb.github.io/design-system/guidelines/accessibility-audit-tools</a:t>
            </a:r>
            <a:endParaRPr lang="en-US"/>
          </a:p>
          <a:p>
            <a:pPr marL="431800" indent="-342900">
              <a:buFont typeface="Arial" panose="020B0604020202020204" pitchFamily="34" charset="0"/>
              <a:buChar char="•"/>
            </a:pPr>
            <a:endParaRPr lang="en-US"/>
          </a:p>
        </p:txBody>
      </p:sp>
      <p:sp>
        <p:nvSpPr>
          <p:cNvPr id="6" name="Google Shape;28;p3">
            <a:extLst>
              <a:ext uri="{FF2B5EF4-FFF2-40B4-BE49-F238E27FC236}">
                <a16:creationId xmlns:a16="http://schemas.microsoft.com/office/drawing/2014/main" id="{FB80D79F-EB20-6B4D-92D6-A020BB10DF40}"/>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28</a:t>
            </a:fld>
            <a:endParaRPr lang="en-US"/>
          </a:p>
        </p:txBody>
      </p:sp>
    </p:spTree>
    <p:extLst>
      <p:ext uri="{BB962C8B-B14F-4D97-AF65-F5344CB8AC3E}">
        <p14:creationId xmlns:p14="http://schemas.microsoft.com/office/powerpoint/2010/main" val="31553524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Four strategies for web accessibility (3)</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75310" indent="-457200">
              <a:buAutoNum type="arabicPeriod"/>
            </a:pPr>
            <a:r>
              <a:rPr lang="en-US"/>
              <a:t>CFPB Design System</a:t>
            </a:r>
          </a:p>
          <a:p>
            <a:pPr marL="575310" indent="-457200">
              <a:buAutoNum type="arabicPeriod"/>
            </a:pPr>
            <a:r>
              <a:rPr lang="en-US"/>
              <a:t>Manual accessibility audit</a:t>
            </a:r>
          </a:p>
          <a:p>
            <a:pPr marL="575310" indent="-457200">
              <a:buAutoNum type="arabicPeriod"/>
            </a:pPr>
            <a:r>
              <a:rPr lang="en-US" b="1"/>
              <a:t>Automated accessibility testing</a:t>
            </a:r>
          </a:p>
          <a:p>
            <a:pPr marL="575310" indent="-457200">
              <a:buAutoNum type="arabicPeriod"/>
            </a:pPr>
            <a:r>
              <a:rPr lang="en-US"/>
              <a:t>Qualitative testing with users of assistive technologies</a:t>
            </a:r>
          </a:p>
        </p:txBody>
      </p:sp>
      <p:sp>
        <p:nvSpPr>
          <p:cNvPr id="6" name="Google Shape;28;p3">
            <a:extLst>
              <a:ext uri="{FF2B5EF4-FFF2-40B4-BE49-F238E27FC236}">
                <a16:creationId xmlns:a16="http://schemas.microsoft.com/office/drawing/2014/main" id="{29B462EF-C00B-E949-AF49-E2D6E0BBA615}"/>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29</a:t>
            </a:fld>
            <a:endParaRPr lang="en-US"/>
          </a:p>
        </p:txBody>
      </p:sp>
    </p:spTree>
    <p:extLst>
      <p:ext uri="{BB962C8B-B14F-4D97-AF65-F5344CB8AC3E}">
        <p14:creationId xmlns:p14="http://schemas.microsoft.com/office/powerpoint/2010/main" val="3036850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Agenda</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461430" indent="-342900">
              <a:buFont typeface="Arial" panose="020B0604020202020204" pitchFamily="34" charset="0"/>
              <a:buChar char="•"/>
            </a:pPr>
            <a:r>
              <a:rPr lang="en-US"/>
              <a:t>The CFPB and our website</a:t>
            </a:r>
          </a:p>
          <a:p>
            <a:pPr marL="461430" indent="-342900">
              <a:buFont typeface="Arial" panose="020B0604020202020204" pitchFamily="34" charset="0"/>
              <a:buChar char="•"/>
            </a:pPr>
            <a:r>
              <a:rPr lang="en-US"/>
              <a:t>Ensuring website accessibility</a:t>
            </a:r>
          </a:p>
          <a:p>
            <a:pPr marL="461430" indent="-342900">
              <a:buFont typeface="Arial" panose="020B0604020202020204" pitchFamily="34" charset="0"/>
              <a:buChar char="•"/>
            </a:pPr>
            <a:r>
              <a:rPr lang="en-US"/>
              <a:t>Ensuring website discoverability (SEO)</a:t>
            </a:r>
          </a:p>
        </p:txBody>
      </p:sp>
      <p:sp>
        <p:nvSpPr>
          <p:cNvPr id="6" name="Google Shape;28;p3">
            <a:extLst>
              <a:ext uri="{FF2B5EF4-FFF2-40B4-BE49-F238E27FC236}">
                <a16:creationId xmlns:a16="http://schemas.microsoft.com/office/drawing/2014/main" id="{104009DA-7E74-8C45-BF02-F07C459F520B}"/>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a:t>
            </a:fld>
            <a:endParaRPr lang="en-US"/>
          </a:p>
        </p:txBody>
      </p:sp>
    </p:spTree>
    <p:extLst>
      <p:ext uri="{BB962C8B-B14F-4D97-AF65-F5344CB8AC3E}">
        <p14:creationId xmlns:p14="http://schemas.microsoft.com/office/powerpoint/2010/main" val="19796017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E2AF7-28E9-4038-A0B1-B08DC7CFE2E5}"/>
              </a:ext>
            </a:extLst>
          </p:cNvPr>
          <p:cNvSpPr>
            <a:spLocks noGrp="1"/>
          </p:cNvSpPr>
          <p:nvPr>
            <p:ph type="title"/>
          </p:nvPr>
        </p:nvSpPr>
        <p:spPr/>
        <p:txBody>
          <a:bodyPr/>
          <a:lstStyle/>
          <a:p>
            <a:r>
              <a:rPr lang="en-US"/>
              <a:t>Automated accessibility testing at the CFPB</a:t>
            </a:r>
          </a:p>
        </p:txBody>
      </p:sp>
      <p:sp>
        <p:nvSpPr>
          <p:cNvPr id="3" name="Text Placeholder 2">
            <a:extLst>
              <a:ext uri="{FF2B5EF4-FFF2-40B4-BE49-F238E27FC236}">
                <a16:creationId xmlns:a16="http://schemas.microsoft.com/office/drawing/2014/main" id="{A6B6F352-0992-47D6-945C-F5EA6A2CD64F}"/>
              </a:ext>
            </a:extLst>
          </p:cNvPr>
          <p:cNvSpPr>
            <a:spLocks noGrp="1"/>
          </p:cNvSpPr>
          <p:nvPr>
            <p:ph idx="12"/>
          </p:nvPr>
        </p:nvSpPr>
        <p:spPr/>
        <p:txBody>
          <a:bodyPr/>
          <a:lstStyle/>
          <a:p>
            <a:pPr marL="393700" indent="-342900">
              <a:buFont typeface="Arial" panose="020B0604020202020204" pitchFamily="34" charset="0"/>
              <a:buChar char="•"/>
            </a:pPr>
            <a:r>
              <a:rPr lang="en-US"/>
              <a:t>Manual audit is thorough, but doesn’t scale well</a:t>
            </a:r>
          </a:p>
          <a:p>
            <a:pPr lvl="1" indent="0">
              <a:buNone/>
            </a:pPr>
            <a:r>
              <a:rPr lang="en-US"/>
              <a:t>(1 hour+ for a person to fully audit a page) </a:t>
            </a:r>
            <a:r>
              <a:rPr lang="en-US" b="1"/>
              <a:t>x</a:t>
            </a:r>
            <a:r>
              <a:rPr lang="en-US"/>
              <a:t> (8,000+ pages on the CFPB website)</a:t>
            </a:r>
          </a:p>
          <a:p>
            <a:pPr marL="393700" indent="-342900">
              <a:buFont typeface="Arial" panose="020B0604020202020204" pitchFamily="34" charset="0"/>
              <a:buChar char="•"/>
            </a:pPr>
            <a:r>
              <a:rPr lang="en-US"/>
              <a:t>Some steps in the manual audit can be run automatically by software</a:t>
            </a:r>
          </a:p>
          <a:p>
            <a:pPr marL="1189570" lvl="1" indent="-342900">
              <a:buFont typeface="Arial" panose="020B0604020202020204" pitchFamily="34" charset="0"/>
              <a:buChar char="•"/>
            </a:pPr>
            <a:r>
              <a:rPr lang="en-US"/>
              <a:t>Results are less comprehensive, but still valuable</a:t>
            </a:r>
          </a:p>
          <a:p>
            <a:pPr marL="393700" indent="-342900">
              <a:buFont typeface="Arial" panose="020B0604020202020204" pitchFamily="34" charset="0"/>
              <a:buChar char="•"/>
            </a:pPr>
            <a:r>
              <a:rPr lang="en-US"/>
              <a:t>Goal: Regularly check our pages for accessibility issues using automated tools</a:t>
            </a:r>
          </a:p>
          <a:p>
            <a:pPr marL="1189570" lvl="1" indent="-342900">
              <a:buFont typeface="Arial" panose="020B0604020202020204" pitchFamily="34" charset="0"/>
              <a:buChar char="•"/>
            </a:pPr>
            <a:r>
              <a:rPr lang="en-US"/>
              <a:t>Leverage free automated accessibility testing tools</a:t>
            </a:r>
          </a:p>
          <a:p>
            <a:pPr marL="1189570" lvl="1" indent="-342900">
              <a:buFont typeface="Arial" panose="020B0604020202020204" pitchFamily="34" charset="0"/>
              <a:buChar char="•"/>
            </a:pPr>
            <a:r>
              <a:rPr lang="en-US"/>
              <a:t>Configure testing to run periodically against our website</a:t>
            </a:r>
          </a:p>
          <a:p>
            <a:pPr marL="1189570" lvl="1" indent="-342900">
              <a:buFont typeface="Arial" panose="020B0604020202020204" pitchFamily="34" charset="0"/>
              <a:buChar char="•"/>
            </a:pPr>
            <a:r>
              <a:rPr lang="en-US"/>
              <a:t>Collect test results in one place for easy review </a:t>
            </a:r>
          </a:p>
          <a:p>
            <a:pPr marL="393700" indent="-342900">
              <a:buFont typeface="Arial" panose="020B0604020202020204" pitchFamily="34" charset="0"/>
              <a:buChar char="•"/>
            </a:pPr>
            <a:endParaRPr lang="en-US"/>
          </a:p>
        </p:txBody>
      </p:sp>
      <p:sp>
        <p:nvSpPr>
          <p:cNvPr id="5" name="Google Shape;28;p3">
            <a:extLst>
              <a:ext uri="{FF2B5EF4-FFF2-40B4-BE49-F238E27FC236}">
                <a16:creationId xmlns:a16="http://schemas.microsoft.com/office/drawing/2014/main" id="{CE7892BA-CE37-2342-88DC-E0E82904043D}"/>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30</a:t>
            </a:fld>
            <a:endParaRPr lang="en-US"/>
          </a:p>
        </p:txBody>
      </p:sp>
    </p:spTree>
    <p:extLst>
      <p:ext uri="{BB962C8B-B14F-4D97-AF65-F5344CB8AC3E}">
        <p14:creationId xmlns:p14="http://schemas.microsoft.com/office/powerpoint/2010/main" val="25135157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E0EF6-C72F-9849-90E4-5B1FA30864DC}"/>
              </a:ext>
            </a:extLst>
          </p:cNvPr>
          <p:cNvSpPr>
            <a:spLocks noGrp="1"/>
          </p:cNvSpPr>
          <p:nvPr>
            <p:ph type="title"/>
          </p:nvPr>
        </p:nvSpPr>
        <p:spPr/>
        <p:txBody>
          <a:bodyPr/>
          <a:lstStyle/>
          <a:p>
            <a:r>
              <a:rPr lang="en-US"/>
              <a:t>Running Lighthouse against a single web page</a:t>
            </a:r>
          </a:p>
        </p:txBody>
      </p:sp>
      <p:sp>
        <p:nvSpPr>
          <p:cNvPr id="3" name="Text Placeholder 2">
            <a:extLst>
              <a:ext uri="{FF2B5EF4-FFF2-40B4-BE49-F238E27FC236}">
                <a16:creationId xmlns:a16="http://schemas.microsoft.com/office/drawing/2014/main" id="{B73A6163-2100-734F-8DF7-85C20183B1A7}"/>
              </a:ext>
            </a:extLst>
          </p:cNvPr>
          <p:cNvSpPr>
            <a:spLocks noGrp="1"/>
          </p:cNvSpPr>
          <p:nvPr>
            <p:ph idx="12"/>
          </p:nvPr>
        </p:nvSpPr>
        <p:spPr>
          <a:xfrm>
            <a:off x="738189" y="1524000"/>
            <a:ext cx="6043421" cy="3826933"/>
          </a:xfrm>
        </p:spPr>
        <p:txBody>
          <a:bodyPr/>
          <a:lstStyle/>
          <a:p>
            <a:pPr marL="565150" indent="-514350">
              <a:buFont typeface="+mj-lt"/>
              <a:buAutoNum type="arabicPeriod"/>
            </a:pPr>
            <a:r>
              <a:rPr lang="en-US"/>
              <a:t>Open the URL to be tested in Google Chrome</a:t>
            </a:r>
          </a:p>
          <a:p>
            <a:pPr marL="565150" indent="-514350">
              <a:buFont typeface="+mj-lt"/>
              <a:buAutoNum type="arabicPeriod"/>
            </a:pPr>
            <a:r>
              <a:rPr lang="en-US"/>
              <a:t>Open Chrome </a:t>
            </a:r>
            <a:r>
              <a:rPr lang="en-US" err="1"/>
              <a:t>DevTools</a:t>
            </a:r>
            <a:endParaRPr lang="en-US"/>
          </a:p>
          <a:p>
            <a:pPr marL="565150" indent="-514350">
              <a:buFont typeface="+mj-lt"/>
              <a:buAutoNum type="arabicPeriod"/>
            </a:pPr>
            <a:r>
              <a:rPr lang="en-US"/>
              <a:t>Click the Lighthouse tab</a:t>
            </a:r>
          </a:p>
          <a:p>
            <a:pPr marL="565150" indent="-514350">
              <a:buFont typeface="+mj-lt"/>
              <a:buAutoNum type="arabicPeriod"/>
            </a:pPr>
            <a:r>
              <a:rPr lang="en-US"/>
              <a:t>Click “Generate report”</a:t>
            </a:r>
          </a:p>
          <a:p>
            <a:pPr marL="565150" indent="-514350">
              <a:buFont typeface="+mj-lt"/>
              <a:buAutoNum type="arabicPeriod"/>
            </a:pPr>
            <a:r>
              <a:rPr lang="en-US"/>
              <a:t>After 30 to 60 seconds, Lighthouse gives you a report on the page</a:t>
            </a:r>
          </a:p>
        </p:txBody>
      </p:sp>
      <p:pic>
        <p:nvPicPr>
          <p:cNvPr id="7" name="Picture 6" descr="Screenshot of a Google Chrome browser loaded to a webpage on the CFPB website, with a set of Lighthouse results displayed at the bottom.">
            <a:extLst>
              <a:ext uri="{FF2B5EF4-FFF2-40B4-BE49-F238E27FC236}">
                <a16:creationId xmlns:a16="http://schemas.microsoft.com/office/drawing/2014/main" id="{ED2C8467-9B94-2A46-94B5-66296518BC9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81610" y="1292087"/>
            <a:ext cx="4953190" cy="4937760"/>
          </a:xfrm>
          <a:prstGeom prst="rect">
            <a:avLst/>
          </a:prstGeom>
        </p:spPr>
      </p:pic>
      <p:sp>
        <p:nvSpPr>
          <p:cNvPr id="6" name="Google Shape;28;p3">
            <a:extLst>
              <a:ext uri="{FF2B5EF4-FFF2-40B4-BE49-F238E27FC236}">
                <a16:creationId xmlns:a16="http://schemas.microsoft.com/office/drawing/2014/main" id="{481DFD0A-AEAB-8941-B137-4FA002E9C154}"/>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31</a:t>
            </a:fld>
            <a:endParaRPr lang="en-US"/>
          </a:p>
        </p:txBody>
      </p:sp>
    </p:spTree>
    <p:extLst>
      <p:ext uri="{BB962C8B-B14F-4D97-AF65-F5344CB8AC3E}">
        <p14:creationId xmlns:p14="http://schemas.microsoft.com/office/powerpoint/2010/main" val="11420991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4E7BC3F-2356-7B4B-993E-D927471C3B4E}"/>
              </a:ext>
            </a:extLst>
          </p:cNvPr>
          <p:cNvSpPr>
            <a:spLocks noGrp="1"/>
          </p:cNvSpPr>
          <p:nvPr>
            <p:ph type="title"/>
          </p:nvPr>
        </p:nvSpPr>
        <p:spPr/>
        <p:txBody>
          <a:bodyPr/>
          <a:lstStyle/>
          <a:p>
            <a:r>
              <a:rPr lang="en-US"/>
              <a:t>Google Lighthouse accessibility results</a:t>
            </a:r>
          </a:p>
        </p:txBody>
      </p:sp>
      <p:pic>
        <p:nvPicPr>
          <p:cNvPr id="3" name="Picture 2" descr="Lighthouse accessibility report showing an overall score of 95 out of 100. Three specific errors are also displayed relating to ARIA labels, names and labels, and navigation.">
            <a:extLst>
              <a:ext uri="{FF2B5EF4-FFF2-40B4-BE49-F238E27FC236}">
                <a16:creationId xmlns:a16="http://schemas.microsoft.com/office/drawing/2014/main" id="{BFDFB537-63E1-A14A-A305-A6E8A7C2B8F8}"/>
              </a:ext>
            </a:extLst>
          </p:cNvPr>
          <p:cNvPicPr>
            <a:picLocks noChangeAspect="1"/>
          </p:cNvPicPr>
          <p:nvPr/>
        </p:nvPicPr>
        <p:blipFill>
          <a:blip r:embed="rId3"/>
          <a:stretch>
            <a:fillRect/>
          </a:stretch>
        </p:blipFill>
        <p:spPr>
          <a:xfrm>
            <a:off x="1215611" y="1647429"/>
            <a:ext cx="4711700" cy="4229100"/>
          </a:xfrm>
          <a:prstGeom prst="rect">
            <a:avLst/>
          </a:prstGeom>
          <a:ln>
            <a:solidFill>
              <a:schemeClr val="tx2"/>
            </a:solidFill>
          </a:ln>
        </p:spPr>
      </p:pic>
      <p:pic>
        <p:nvPicPr>
          <p:cNvPr id="4" name="Picture 3" descr="A list of 22 passed accessibility audits from a Lighthouse report.">
            <a:extLst>
              <a:ext uri="{FF2B5EF4-FFF2-40B4-BE49-F238E27FC236}">
                <a16:creationId xmlns:a16="http://schemas.microsoft.com/office/drawing/2014/main" id="{2D1DDC01-CD48-A442-8132-6D530ADB93D8}"/>
              </a:ext>
            </a:extLst>
          </p:cNvPr>
          <p:cNvPicPr>
            <a:picLocks noChangeAspect="1"/>
          </p:cNvPicPr>
          <p:nvPr/>
        </p:nvPicPr>
        <p:blipFill>
          <a:blip r:embed="rId4"/>
          <a:stretch>
            <a:fillRect/>
          </a:stretch>
        </p:blipFill>
        <p:spPr>
          <a:xfrm>
            <a:off x="6655905" y="1298179"/>
            <a:ext cx="4724400" cy="4927600"/>
          </a:xfrm>
          <a:prstGeom prst="rect">
            <a:avLst/>
          </a:prstGeom>
          <a:ln>
            <a:solidFill>
              <a:schemeClr val="tx2"/>
            </a:solidFill>
          </a:ln>
        </p:spPr>
      </p:pic>
      <p:sp>
        <p:nvSpPr>
          <p:cNvPr id="7" name="Google Shape;28;p3">
            <a:extLst>
              <a:ext uri="{FF2B5EF4-FFF2-40B4-BE49-F238E27FC236}">
                <a16:creationId xmlns:a16="http://schemas.microsoft.com/office/drawing/2014/main" id="{304E8E6A-8DAC-774F-A832-B3EAC1524284}"/>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32</a:t>
            </a:fld>
            <a:endParaRPr lang="en-US"/>
          </a:p>
        </p:txBody>
      </p:sp>
    </p:spTree>
    <p:extLst>
      <p:ext uri="{BB962C8B-B14F-4D97-AF65-F5344CB8AC3E}">
        <p14:creationId xmlns:p14="http://schemas.microsoft.com/office/powerpoint/2010/main" val="32950517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D0E11-49CF-9440-AB5C-015182A3ED15}"/>
              </a:ext>
            </a:extLst>
          </p:cNvPr>
          <p:cNvSpPr>
            <a:spLocks noGrp="1"/>
          </p:cNvSpPr>
          <p:nvPr>
            <p:ph type="title"/>
          </p:nvPr>
        </p:nvSpPr>
        <p:spPr/>
        <p:txBody>
          <a:bodyPr/>
          <a:lstStyle/>
          <a:p>
            <a:r>
              <a:rPr lang="en-US"/>
              <a:t>Running Lighthouse against multiple pages</a:t>
            </a:r>
          </a:p>
        </p:txBody>
      </p:sp>
      <p:sp>
        <p:nvSpPr>
          <p:cNvPr id="4" name="Text Placeholder 3">
            <a:extLst>
              <a:ext uri="{FF2B5EF4-FFF2-40B4-BE49-F238E27FC236}">
                <a16:creationId xmlns:a16="http://schemas.microsoft.com/office/drawing/2014/main" id="{60C58FB8-685B-8141-AD8D-9C1C8F9E1978}"/>
              </a:ext>
            </a:extLst>
          </p:cNvPr>
          <p:cNvSpPr>
            <a:spLocks noGrp="1"/>
          </p:cNvSpPr>
          <p:nvPr>
            <p:ph idx="12"/>
          </p:nvPr>
        </p:nvSpPr>
        <p:spPr>
          <a:prstGeom prst="rect">
            <a:avLst/>
          </a:prstGeom>
        </p:spPr>
        <p:txBody>
          <a:bodyPr/>
          <a:lstStyle/>
          <a:p>
            <a:pPr marL="461430" indent="-342900">
              <a:buFont typeface="Arial" panose="020B0604020202020204" pitchFamily="34" charset="0"/>
              <a:buChar char="•"/>
            </a:pPr>
            <a:r>
              <a:rPr lang="en-US"/>
              <a:t>Choose which web pages to audit</a:t>
            </a:r>
          </a:p>
          <a:p>
            <a:pPr marL="1257300" lvl="1" indent="-342900">
              <a:buFont typeface="Arial" panose="020B0604020202020204" pitchFamily="34" charset="0"/>
              <a:buChar char="•"/>
            </a:pPr>
            <a:r>
              <a:rPr lang="en-US"/>
              <a:t>Popular, high-profile, recently changed</a:t>
            </a:r>
          </a:p>
          <a:p>
            <a:pPr marL="461430" indent="-342900">
              <a:buFont typeface="Arial" panose="020B0604020202020204" pitchFamily="34" charset="0"/>
              <a:buChar char="•"/>
            </a:pPr>
            <a:r>
              <a:rPr lang="en-US"/>
              <a:t>Configure nightly process to run Lighthouse tests automatically</a:t>
            </a:r>
          </a:p>
          <a:p>
            <a:pPr marL="461430" indent="-342900">
              <a:buFont typeface="Arial" panose="020B0604020202020204" pitchFamily="34" charset="0"/>
              <a:buChar char="•"/>
            </a:pPr>
            <a:r>
              <a:rPr lang="en-US"/>
              <a:t>Create user-friendly dashboard to review testing results</a:t>
            </a:r>
          </a:p>
        </p:txBody>
      </p:sp>
      <p:sp>
        <p:nvSpPr>
          <p:cNvPr id="5" name="Google Shape;28;p3">
            <a:extLst>
              <a:ext uri="{FF2B5EF4-FFF2-40B4-BE49-F238E27FC236}">
                <a16:creationId xmlns:a16="http://schemas.microsoft.com/office/drawing/2014/main" id="{A29BFC3B-16B0-3A44-8472-AA95A310AF3E}"/>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33</a:t>
            </a:fld>
            <a:endParaRPr lang="en-US"/>
          </a:p>
        </p:txBody>
      </p:sp>
    </p:spTree>
    <p:extLst>
      <p:ext uri="{BB962C8B-B14F-4D97-AF65-F5344CB8AC3E}">
        <p14:creationId xmlns:p14="http://schemas.microsoft.com/office/powerpoint/2010/main" val="6444679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Lighthouse testing dashboard</a:t>
            </a:r>
          </a:p>
        </p:txBody>
      </p:sp>
      <p:sp>
        <p:nvSpPr>
          <p:cNvPr id="5" name="Text Placeholder 4">
            <a:extLst>
              <a:ext uri="{FF2B5EF4-FFF2-40B4-BE49-F238E27FC236}">
                <a16:creationId xmlns:a16="http://schemas.microsoft.com/office/drawing/2014/main" id="{6C654BE3-74A8-3A4E-92E1-67237E36C050}"/>
              </a:ext>
            </a:extLst>
          </p:cNvPr>
          <p:cNvSpPr>
            <a:spLocks noGrp="1"/>
          </p:cNvSpPr>
          <p:nvPr>
            <p:ph type="body" idx="4294967295"/>
          </p:nvPr>
        </p:nvSpPr>
        <p:spPr>
          <a:xfrm>
            <a:off x="3395662" y="1453207"/>
            <a:ext cx="5400675" cy="528638"/>
          </a:xfrm>
        </p:spPr>
        <p:txBody>
          <a:bodyPr/>
          <a:lstStyle/>
          <a:p>
            <a:pPr marL="88900" indent="0">
              <a:buNone/>
            </a:pPr>
            <a:r>
              <a:rPr lang="en-US">
                <a:hlinkClick r:id="rId3"/>
              </a:rPr>
              <a:t>https://cfpb.github.io/</a:t>
            </a:r>
            <a:r>
              <a:rPr lang="en-US">
                <a:hlinkClick r:id="rId4"/>
              </a:rPr>
              <a:t>cfgov-lighthouse/</a:t>
            </a:r>
            <a:endParaRPr lang="en-US"/>
          </a:p>
        </p:txBody>
      </p:sp>
      <p:pic>
        <p:nvPicPr>
          <p:cNvPr id="2" name="Picture 1" descr="Screenshot of lighthouse testing dashboard landing page.">
            <a:extLst>
              <a:ext uri="{FF2B5EF4-FFF2-40B4-BE49-F238E27FC236}">
                <a16:creationId xmlns:a16="http://schemas.microsoft.com/office/drawing/2014/main" id="{3BDCC6E0-02CF-9E4C-9C4C-89D316E109F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77693" y="2181877"/>
            <a:ext cx="4994457" cy="2760825"/>
          </a:xfrm>
          <a:prstGeom prst="rect">
            <a:avLst/>
          </a:prstGeom>
        </p:spPr>
        <p:style>
          <a:lnRef idx="2">
            <a:schemeClr val="dk1"/>
          </a:lnRef>
          <a:fillRef idx="1">
            <a:schemeClr val="lt1"/>
          </a:fillRef>
          <a:effectRef idx="0">
            <a:schemeClr val="dk1"/>
          </a:effectRef>
          <a:fontRef idx="minor">
            <a:schemeClr val="dk1"/>
          </a:fontRef>
        </p:style>
      </p:pic>
      <p:pic>
        <p:nvPicPr>
          <p:cNvPr id="10" name="Picture 9" descr="Screenshot of lighthouse testing dashboard URL history view.">
            <a:extLst>
              <a:ext uri="{FF2B5EF4-FFF2-40B4-BE49-F238E27FC236}">
                <a16:creationId xmlns:a16="http://schemas.microsoft.com/office/drawing/2014/main" id="{9F0EE6B6-99CC-0340-BB45-94399379E110}"/>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299108" y="2181876"/>
            <a:ext cx="4994457" cy="2760825"/>
          </a:xfrm>
          <a:prstGeom prst="rect">
            <a:avLst/>
          </a:prstGeom>
        </p:spPr>
        <p:style>
          <a:lnRef idx="2">
            <a:schemeClr val="dk1"/>
          </a:lnRef>
          <a:fillRef idx="1">
            <a:schemeClr val="lt1"/>
          </a:fillRef>
          <a:effectRef idx="0">
            <a:schemeClr val="dk1"/>
          </a:effectRef>
          <a:fontRef idx="minor">
            <a:schemeClr val="dk1"/>
          </a:fontRef>
        </p:style>
      </p:pic>
      <p:sp>
        <p:nvSpPr>
          <p:cNvPr id="11" name="TextBox 10">
            <a:extLst>
              <a:ext uri="{FF2B5EF4-FFF2-40B4-BE49-F238E27FC236}">
                <a16:creationId xmlns:a16="http://schemas.microsoft.com/office/drawing/2014/main" id="{75CF8408-2CCF-EF44-890E-1FD5AD922CB7}"/>
              </a:ext>
            </a:extLst>
          </p:cNvPr>
          <p:cNvSpPr txBox="1"/>
          <p:nvPr/>
        </p:nvSpPr>
        <p:spPr>
          <a:xfrm>
            <a:off x="1420888" y="4973781"/>
            <a:ext cx="3708066" cy="307777"/>
          </a:xfrm>
          <a:prstGeom prst="rect">
            <a:avLst/>
          </a:prstGeom>
          <a:noFill/>
        </p:spPr>
        <p:txBody>
          <a:bodyPr wrap="none" rtlCol="0">
            <a:spAutoFit/>
          </a:bodyPr>
          <a:lstStyle/>
          <a:p>
            <a:r>
              <a:rPr lang="en-US"/>
              <a:t>Landing page: list of URLs with latest scores</a:t>
            </a:r>
          </a:p>
        </p:txBody>
      </p:sp>
      <p:sp>
        <p:nvSpPr>
          <p:cNvPr id="12" name="TextBox 11">
            <a:extLst>
              <a:ext uri="{FF2B5EF4-FFF2-40B4-BE49-F238E27FC236}">
                <a16:creationId xmlns:a16="http://schemas.microsoft.com/office/drawing/2014/main" id="{5AC40DA4-C1EC-884E-8623-965A61C96667}"/>
              </a:ext>
            </a:extLst>
          </p:cNvPr>
          <p:cNvSpPr txBox="1"/>
          <p:nvPr/>
        </p:nvSpPr>
        <p:spPr>
          <a:xfrm>
            <a:off x="8031543" y="4988843"/>
            <a:ext cx="1529586" cy="307777"/>
          </a:xfrm>
          <a:prstGeom prst="rect">
            <a:avLst/>
          </a:prstGeom>
          <a:noFill/>
        </p:spPr>
        <p:txBody>
          <a:bodyPr wrap="none" rtlCol="0">
            <a:spAutoFit/>
          </a:bodyPr>
          <a:lstStyle/>
          <a:p>
            <a:r>
              <a:rPr lang="en-US"/>
              <a:t>URL history view</a:t>
            </a:r>
          </a:p>
        </p:txBody>
      </p:sp>
      <p:sp>
        <p:nvSpPr>
          <p:cNvPr id="13" name="Google Shape;28;p3">
            <a:extLst>
              <a:ext uri="{FF2B5EF4-FFF2-40B4-BE49-F238E27FC236}">
                <a16:creationId xmlns:a16="http://schemas.microsoft.com/office/drawing/2014/main" id="{0113408C-EEB1-764E-9A2D-72255852EEB9}"/>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34</a:t>
            </a:fld>
            <a:endParaRPr lang="en-US"/>
          </a:p>
        </p:txBody>
      </p:sp>
    </p:spTree>
    <p:extLst>
      <p:ext uri="{BB962C8B-B14F-4D97-AF65-F5344CB8AC3E}">
        <p14:creationId xmlns:p14="http://schemas.microsoft.com/office/powerpoint/2010/main" val="18978156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7CE56-ED3D-5447-BE57-65E0DEC28BA9}"/>
              </a:ext>
            </a:extLst>
          </p:cNvPr>
          <p:cNvSpPr>
            <a:spLocks noGrp="1"/>
          </p:cNvSpPr>
          <p:nvPr>
            <p:ph type="title"/>
          </p:nvPr>
        </p:nvSpPr>
        <p:spPr/>
        <p:txBody>
          <a:bodyPr/>
          <a:lstStyle/>
          <a:p>
            <a:r>
              <a:rPr lang="en-US"/>
              <a:t>Using automated accessibility testing in our work</a:t>
            </a:r>
          </a:p>
        </p:txBody>
      </p:sp>
      <p:sp>
        <p:nvSpPr>
          <p:cNvPr id="4" name="Text Placeholder 3">
            <a:extLst>
              <a:ext uri="{FF2B5EF4-FFF2-40B4-BE49-F238E27FC236}">
                <a16:creationId xmlns:a16="http://schemas.microsoft.com/office/drawing/2014/main" id="{C629EABC-7A4E-664C-852F-9AB1989A1513}"/>
              </a:ext>
            </a:extLst>
          </p:cNvPr>
          <p:cNvSpPr>
            <a:spLocks noGrp="1"/>
          </p:cNvSpPr>
          <p:nvPr>
            <p:ph idx="12"/>
          </p:nvPr>
        </p:nvSpPr>
        <p:spPr/>
        <p:txBody>
          <a:bodyPr/>
          <a:lstStyle/>
          <a:p>
            <a:pPr marL="461430" indent="-342900">
              <a:buFont typeface="Arial" panose="020B0604020202020204" pitchFamily="34" charset="0"/>
              <a:buChar char="•"/>
            </a:pPr>
            <a:r>
              <a:rPr lang="en-US"/>
              <a:t>Dashboard is kept up-to-date with most relevant website pages</a:t>
            </a:r>
          </a:p>
          <a:p>
            <a:pPr marL="461430" indent="-342900">
              <a:buFont typeface="Arial" panose="020B0604020202020204" pitchFamily="34" charset="0"/>
              <a:buChar char="•"/>
            </a:pPr>
            <a:r>
              <a:rPr lang="en-US"/>
              <a:t>Teams regularly review testing results to identify and fix issues</a:t>
            </a:r>
          </a:p>
          <a:p>
            <a:pPr marL="461430" indent="-342900">
              <a:buFont typeface="Arial" panose="020B0604020202020204" pitchFamily="34" charset="0"/>
              <a:buChar char="•"/>
            </a:pPr>
            <a:r>
              <a:rPr lang="en-US"/>
              <a:t>Open source: </a:t>
            </a:r>
            <a:r>
              <a:rPr lang="en-US">
                <a:hlinkClick r:id="rId3"/>
              </a:rPr>
              <a:t>https://github.com/cfpb/cfgov-lighthouse</a:t>
            </a:r>
            <a:endParaRPr lang="en-US"/>
          </a:p>
        </p:txBody>
      </p:sp>
      <p:sp>
        <p:nvSpPr>
          <p:cNvPr id="5" name="Google Shape;28;p3">
            <a:extLst>
              <a:ext uri="{FF2B5EF4-FFF2-40B4-BE49-F238E27FC236}">
                <a16:creationId xmlns:a16="http://schemas.microsoft.com/office/drawing/2014/main" id="{B75B1CFA-9088-6544-8078-78D7426E6E43}"/>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35</a:t>
            </a:fld>
            <a:endParaRPr lang="en-US"/>
          </a:p>
        </p:txBody>
      </p:sp>
    </p:spTree>
    <p:extLst>
      <p:ext uri="{BB962C8B-B14F-4D97-AF65-F5344CB8AC3E}">
        <p14:creationId xmlns:p14="http://schemas.microsoft.com/office/powerpoint/2010/main" val="36739671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Four strategies for web accessibility (4)</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575310" indent="-457200">
              <a:buAutoNum type="arabicPeriod"/>
            </a:pPr>
            <a:r>
              <a:rPr lang="en-US"/>
              <a:t>CFPB Design System</a:t>
            </a:r>
          </a:p>
          <a:p>
            <a:pPr marL="575310" indent="-457200">
              <a:buAutoNum type="arabicPeriod"/>
            </a:pPr>
            <a:r>
              <a:rPr lang="en-US"/>
              <a:t>Manual accessibility audit</a:t>
            </a:r>
          </a:p>
          <a:p>
            <a:pPr marL="575310" indent="-457200">
              <a:buAutoNum type="arabicPeriod"/>
            </a:pPr>
            <a:r>
              <a:rPr lang="en-US"/>
              <a:t>Automated accessibility testing</a:t>
            </a:r>
          </a:p>
          <a:p>
            <a:pPr marL="575310" indent="-457200">
              <a:buAutoNum type="arabicPeriod"/>
            </a:pPr>
            <a:r>
              <a:rPr lang="en-US" b="1"/>
              <a:t>Qualitative testing with users of assistive technologies</a:t>
            </a:r>
          </a:p>
        </p:txBody>
      </p:sp>
      <p:sp>
        <p:nvSpPr>
          <p:cNvPr id="6" name="Google Shape;28;p3">
            <a:extLst>
              <a:ext uri="{FF2B5EF4-FFF2-40B4-BE49-F238E27FC236}">
                <a16:creationId xmlns:a16="http://schemas.microsoft.com/office/drawing/2014/main" id="{7A8D8E52-6D33-8F4E-9FCB-CDFB256B50F9}"/>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36</a:t>
            </a:fld>
            <a:endParaRPr lang="en-US"/>
          </a:p>
        </p:txBody>
      </p:sp>
    </p:spTree>
    <p:extLst>
      <p:ext uri="{BB962C8B-B14F-4D97-AF65-F5344CB8AC3E}">
        <p14:creationId xmlns:p14="http://schemas.microsoft.com/office/powerpoint/2010/main" val="725547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Usability testing pilot with users of assistive technologies</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p:txBody>
          <a:bodyPr/>
          <a:lstStyle/>
          <a:p>
            <a:pPr marL="118110"/>
            <a:r>
              <a:rPr lang="en-US"/>
              <a:t>Why: Direct feedback from users is important</a:t>
            </a:r>
          </a:p>
          <a:p>
            <a:pPr marL="461010" indent="-342900">
              <a:buFont typeface="Arial"/>
              <a:buChar char="•"/>
            </a:pPr>
            <a:r>
              <a:rPr lang="en-US"/>
              <a:t>What issues people are experiencing, which need to be prioritized</a:t>
            </a:r>
          </a:p>
          <a:p>
            <a:pPr marL="118110"/>
            <a:r>
              <a:rPr lang="en-US"/>
              <a:t>Pilot (March 2022) </a:t>
            </a:r>
          </a:p>
          <a:p>
            <a:pPr marL="461010" indent="-342900">
              <a:buFont typeface="Arial"/>
              <a:buChar char="•"/>
            </a:pPr>
            <a:r>
              <a:rPr lang="en-US"/>
              <a:t>Conducted remote testing with two blind/low vision participants </a:t>
            </a:r>
          </a:p>
          <a:p>
            <a:pPr marL="461010" indent="-342900">
              <a:buFont typeface="Arial"/>
              <a:buChar char="•"/>
            </a:pPr>
            <a:r>
              <a:rPr lang="en-US"/>
              <a:t>Validated the accessibility of our site; some minor fixes  </a:t>
            </a:r>
          </a:p>
          <a:p>
            <a:pPr marL="461010" indent="-342900">
              <a:buFont typeface="Arial"/>
              <a:buChar char="•"/>
            </a:pPr>
            <a:r>
              <a:rPr lang="en-US"/>
              <a:t>Gained a better understanding of logistics</a:t>
            </a:r>
          </a:p>
          <a:p>
            <a:pPr marL="461010" indent="-342900">
              <a:buFont typeface="Arial"/>
              <a:buChar char="•"/>
            </a:pPr>
            <a:r>
              <a:rPr lang="en-US"/>
              <a:t>Next step: Expand testing more widely across the Bureau</a:t>
            </a:r>
          </a:p>
        </p:txBody>
      </p:sp>
      <p:sp>
        <p:nvSpPr>
          <p:cNvPr id="6" name="Google Shape;28;p3">
            <a:extLst>
              <a:ext uri="{FF2B5EF4-FFF2-40B4-BE49-F238E27FC236}">
                <a16:creationId xmlns:a16="http://schemas.microsoft.com/office/drawing/2014/main" id="{BFC90158-37D2-D34A-97B5-ABBB96BD4B53}"/>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37</a:t>
            </a:fld>
            <a:endParaRPr lang="en-US"/>
          </a:p>
        </p:txBody>
      </p:sp>
    </p:spTree>
    <p:extLst>
      <p:ext uri="{BB962C8B-B14F-4D97-AF65-F5344CB8AC3E}">
        <p14:creationId xmlns:p14="http://schemas.microsoft.com/office/powerpoint/2010/main" val="30982189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4638-366D-F041-8D82-B34361BD58D8}"/>
              </a:ext>
            </a:extLst>
          </p:cNvPr>
          <p:cNvSpPr>
            <a:spLocks noGrp="1"/>
          </p:cNvSpPr>
          <p:nvPr>
            <p:ph type="ctrTitle"/>
          </p:nvPr>
        </p:nvSpPr>
        <p:spPr/>
        <p:txBody>
          <a:bodyPr/>
          <a:lstStyle/>
          <a:p>
            <a:r>
              <a:rPr lang="en-US">
                <a:solidFill>
                  <a:schemeClr val="tx1"/>
                </a:solidFill>
              </a:rPr>
              <a:t>Ensuring website discoverability (SEO)</a:t>
            </a:r>
          </a:p>
        </p:txBody>
      </p:sp>
      <p:sp>
        <p:nvSpPr>
          <p:cNvPr id="5" name="Google Shape;28;p3">
            <a:extLst>
              <a:ext uri="{FF2B5EF4-FFF2-40B4-BE49-F238E27FC236}">
                <a16:creationId xmlns:a16="http://schemas.microsoft.com/office/drawing/2014/main" id="{83712B3A-7B31-FC4C-8F20-55D74823484F}"/>
              </a:ext>
            </a:extLst>
          </p:cNvPr>
          <p:cNvSpPr txBox="1">
            <a:spLocks/>
          </p:cNvSpPr>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1400"/>
              <a:buFont typeface="Arial"/>
              <a:buNone/>
              <a:defRPr sz="900" b="0" i="0" u="none" strike="noStrike" cap="none">
                <a:solidFill>
                  <a:srgbClr val="88898A"/>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38</a:t>
            </a:fld>
            <a:endParaRPr lang="en-US"/>
          </a:p>
        </p:txBody>
      </p:sp>
    </p:spTree>
    <p:extLst>
      <p:ext uri="{BB962C8B-B14F-4D97-AF65-F5344CB8AC3E}">
        <p14:creationId xmlns:p14="http://schemas.microsoft.com/office/powerpoint/2010/main" val="32761714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What is SEO?</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p:txBody>
          <a:bodyPr/>
          <a:lstStyle/>
          <a:p>
            <a:pPr marL="118110"/>
            <a:r>
              <a:rPr lang="en-US" dirty="0"/>
              <a:t>Search Engine Optimization is the process of increasing organic visibility when people search for related queries to your business in Google</a:t>
            </a:r>
            <a:r>
              <a:rPr lang="en-US"/>
              <a:t>, Bing, </a:t>
            </a:r>
            <a:r>
              <a:rPr lang="en-US" dirty="0"/>
              <a:t>DuckDuckGo, and other search engines.</a:t>
            </a:r>
          </a:p>
        </p:txBody>
      </p:sp>
      <p:sp>
        <p:nvSpPr>
          <p:cNvPr id="6" name="Google Shape;28;p3">
            <a:extLst>
              <a:ext uri="{FF2B5EF4-FFF2-40B4-BE49-F238E27FC236}">
                <a16:creationId xmlns:a16="http://schemas.microsoft.com/office/drawing/2014/main" id="{18733B31-69B3-744A-9895-EE39C4EE34B2}"/>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39</a:t>
            </a:fld>
            <a:endParaRPr lang="en-US"/>
          </a:p>
        </p:txBody>
      </p:sp>
    </p:spTree>
    <p:extLst>
      <p:ext uri="{BB962C8B-B14F-4D97-AF65-F5344CB8AC3E}">
        <p14:creationId xmlns:p14="http://schemas.microsoft.com/office/powerpoint/2010/main" val="128897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FECAC-0B59-044D-B248-A968ADA8A301}"/>
              </a:ext>
            </a:extLst>
          </p:cNvPr>
          <p:cNvSpPr>
            <a:spLocks noGrp="1"/>
          </p:cNvSpPr>
          <p:nvPr>
            <p:ph type="ctrTitle"/>
          </p:nvPr>
        </p:nvSpPr>
        <p:spPr/>
        <p:txBody>
          <a:bodyPr/>
          <a:lstStyle/>
          <a:p>
            <a:r>
              <a:rPr lang="en-US">
                <a:solidFill>
                  <a:schemeClr val="tx1"/>
                </a:solidFill>
              </a:rPr>
              <a:t>The CFPB and our website</a:t>
            </a:r>
          </a:p>
        </p:txBody>
      </p:sp>
      <p:sp>
        <p:nvSpPr>
          <p:cNvPr id="5" name="Google Shape;28;p3">
            <a:extLst>
              <a:ext uri="{FF2B5EF4-FFF2-40B4-BE49-F238E27FC236}">
                <a16:creationId xmlns:a16="http://schemas.microsoft.com/office/drawing/2014/main" id="{7985177C-7E52-B449-8494-1A250C7838F4}"/>
              </a:ext>
            </a:extLst>
          </p:cNvPr>
          <p:cNvSpPr txBox="1">
            <a:spLocks/>
          </p:cNvSpPr>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1400"/>
              <a:buFont typeface="Arial"/>
              <a:buNone/>
              <a:defRPr sz="900" b="0" i="0" u="none" strike="noStrike" cap="none">
                <a:solidFill>
                  <a:srgbClr val="88898A"/>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a:t>
            </a:fld>
            <a:endParaRPr lang="en-US"/>
          </a:p>
        </p:txBody>
      </p:sp>
    </p:spTree>
    <p:extLst>
      <p:ext uri="{BB962C8B-B14F-4D97-AF65-F5344CB8AC3E}">
        <p14:creationId xmlns:p14="http://schemas.microsoft.com/office/powerpoint/2010/main" val="30366247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The Role of Optimized Content</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p:txBody>
          <a:bodyPr/>
          <a:lstStyle/>
          <a:p>
            <a:pPr marL="285750" indent="-285750">
              <a:buFont typeface="Arial"/>
              <a:buChar char="•"/>
            </a:pPr>
            <a:r>
              <a:rPr lang="en-US"/>
              <a:t>The content should begin with a general overview of the topic and get more granular as the content progresses. </a:t>
            </a:r>
          </a:p>
          <a:p>
            <a:pPr marL="285750" indent="-285750">
              <a:buFont typeface="Arial"/>
              <a:buChar char="•"/>
            </a:pPr>
            <a:r>
              <a:rPr lang="en-US"/>
              <a:t>Keywords should be utilized in the Headings and throughout the copy of the page.</a:t>
            </a:r>
          </a:p>
          <a:p>
            <a:pPr marL="118110"/>
            <a:endParaRPr lang="en-US"/>
          </a:p>
        </p:txBody>
      </p:sp>
      <p:pic>
        <p:nvPicPr>
          <p:cNvPr id="3" name="Picture 5" descr="Screenshot of &quot;Resources for Practitioners&quot; web page.">
            <a:extLst>
              <a:ext uri="{FF2B5EF4-FFF2-40B4-BE49-F238E27FC236}">
                <a16:creationId xmlns:a16="http://schemas.microsoft.com/office/drawing/2014/main" id="{7750AE41-EA84-34FC-8970-4BAED5749169}"/>
              </a:ext>
            </a:extLst>
          </p:cNvPr>
          <p:cNvPicPr>
            <a:picLocks noChangeAspect="1"/>
          </p:cNvPicPr>
          <p:nvPr/>
        </p:nvPicPr>
        <p:blipFill>
          <a:blip r:embed="rId2"/>
          <a:stretch>
            <a:fillRect/>
          </a:stretch>
        </p:blipFill>
        <p:spPr>
          <a:xfrm>
            <a:off x="3178931" y="3126801"/>
            <a:ext cx="5124450" cy="2726509"/>
          </a:xfrm>
          <a:prstGeom prst="rect">
            <a:avLst/>
          </a:prstGeom>
        </p:spPr>
      </p:pic>
      <p:sp>
        <p:nvSpPr>
          <p:cNvPr id="6" name="Google Shape;28;p3">
            <a:extLst>
              <a:ext uri="{FF2B5EF4-FFF2-40B4-BE49-F238E27FC236}">
                <a16:creationId xmlns:a16="http://schemas.microsoft.com/office/drawing/2014/main" id="{6801025E-E8EA-5941-87A7-D620CCA92A0D}"/>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40</a:t>
            </a:fld>
            <a:endParaRPr lang="en-US"/>
          </a:p>
        </p:txBody>
      </p:sp>
    </p:spTree>
    <p:extLst>
      <p:ext uri="{BB962C8B-B14F-4D97-AF65-F5344CB8AC3E}">
        <p14:creationId xmlns:p14="http://schemas.microsoft.com/office/powerpoint/2010/main" val="14023033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Internal Linking</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3826933"/>
          </a:xfrm>
        </p:spPr>
        <p:txBody>
          <a:bodyPr/>
          <a:lstStyle/>
          <a:p>
            <a:pPr marL="118110">
              <a:buFont typeface="Arial"/>
              <a:buChar char="•"/>
            </a:pPr>
            <a:r>
              <a:rPr lang="en-US" sz="1800"/>
              <a:t> Internal links to relevant content should be placed naturally throughout the text using optimized anchor text.</a:t>
            </a:r>
          </a:p>
          <a:p>
            <a:pPr marL="118110">
              <a:buFont typeface="Arial"/>
              <a:buChar char="•"/>
            </a:pPr>
            <a:r>
              <a:rPr lang="en-US" sz="1800"/>
              <a:t> Linking pages on your site to each other establishes authority across your site.</a:t>
            </a:r>
          </a:p>
          <a:p>
            <a:pPr marL="118110">
              <a:buFont typeface="Arial"/>
              <a:buChar char="•"/>
            </a:pPr>
            <a:r>
              <a:rPr lang="en-US" sz="1800"/>
              <a:t> Internal linking is most useful for establishing site architecture and spreading authority throughout the website to important pages.</a:t>
            </a:r>
          </a:p>
          <a:p>
            <a:pPr marL="285750" indent="-285750">
              <a:buFont typeface="Arial"/>
              <a:buChar char="•"/>
            </a:pPr>
            <a:endParaRPr lang="en-US"/>
          </a:p>
          <a:p>
            <a:pPr marL="118110"/>
            <a:endParaRPr lang="en-US"/>
          </a:p>
        </p:txBody>
      </p:sp>
      <p:pic>
        <p:nvPicPr>
          <p:cNvPr id="2" name="Picture 5" descr="Screenshot of &quot;Notice and opportunities to comment&quot; web content.">
            <a:extLst>
              <a:ext uri="{FF2B5EF4-FFF2-40B4-BE49-F238E27FC236}">
                <a16:creationId xmlns:a16="http://schemas.microsoft.com/office/drawing/2014/main" id="{8C242F88-2975-0F6F-3753-71593B1E4D58}"/>
              </a:ext>
            </a:extLst>
          </p:cNvPr>
          <p:cNvPicPr>
            <a:picLocks noChangeAspect="1"/>
          </p:cNvPicPr>
          <p:nvPr/>
        </p:nvPicPr>
        <p:blipFill>
          <a:blip r:embed="rId2"/>
          <a:stretch>
            <a:fillRect/>
          </a:stretch>
        </p:blipFill>
        <p:spPr>
          <a:xfrm>
            <a:off x="3875920" y="3564959"/>
            <a:ext cx="4171950" cy="2515734"/>
          </a:xfrm>
          <a:prstGeom prst="rect">
            <a:avLst/>
          </a:prstGeom>
        </p:spPr>
      </p:pic>
      <p:sp>
        <p:nvSpPr>
          <p:cNvPr id="6" name="Google Shape;28;p3">
            <a:extLst>
              <a:ext uri="{FF2B5EF4-FFF2-40B4-BE49-F238E27FC236}">
                <a16:creationId xmlns:a16="http://schemas.microsoft.com/office/drawing/2014/main" id="{C19524A1-3F42-B84D-9901-72B94CB3FB2F}"/>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41</a:t>
            </a:fld>
            <a:endParaRPr lang="en-US"/>
          </a:p>
        </p:txBody>
      </p:sp>
    </p:spTree>
    <p:extLst>
      <p:ext uri="{BB962C8B-B14F-4D97-AF65-F5344CB8AC3E}">
        <p14:creationId xmlns:p14="http://schemas.microsoft.com/office/powerpoint/2010/main" val="25963808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URL Structure</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3826933"/>
          </a:xfrm>
        </p:spPr>
        <p:txBody>
          <a:bodyPr/>
          <a:lstStyle/>
          <a:p>
            <a:pPr marL="403860" indent="-285750">
              <a:lnSpc>
                <a:spcPct val="114999"/>
              </a:lnSpc>
              <a:spcBef>
                <a:spcPts val="0"/>
              </a:spcBef>
              <a:buFont typeface="Arial"/>
              <a:buChar char="•"/>
            </a:pPr>
            <a:r>
              <a:rPr lang="en"/>
              <a:t>URLs helps signal to </a:t>
            </a:r>
            <a:r>
              <a:rPr lang="en" dirty="0"/>
              <a:t>search engines</a:t>
            </a:r>
            <a:r>
              <a:rPr lang="en"/>
              <a:t> what each page is about.</a:t>
            </a:r>
            <a:endParaRPr lang="en-US"/>
          </a:p>
          <a:p>
            <a:pPr marL="403860" indent="-285750">
              <a:lnSpc>
                <a:spcPct val="114999"/>
              </a:lnSpc>
              <a:spcBef>
                <a:spcPts val="0"/>
              </a:spcBef>
              <a:buFont typeface="Arial"/>
              <a:buChar char="•"/>
            </a:pPr>
            <a:endParaRPr lang="en"/>
          </a:p>
          <a:p>
            <a:pPr marL="403860" indent="-285750">
              <a:lnSpc>
                <a:spcPct val="114999"/>
              </a:lnSpc>
              <a:spcBef>
                <a:spcPts val="0"/>
              </a:spcBef>
              <a:buFont typeface="Arial"/>
              <a:buChar char="•"/>
            </a:pPr>
            <a:r>
              <a:rPr lang="en"/>
              <a:t>The structure of URLs are important for both users and search engine crawlers.</a:t>
            </a:r>
            <a:endParaRPr lang="en-US"/>
          </a:p>
          <a:p>
            <a:pPr marL="403860" indent="-285750">
              <a:lnSpc>
                <a:spcPct val="114999"/>
              </a:lnSpc>
              <a:spcBef>
                <a:spcPts val="0"/>
              </a:spcBef>
              <a:buFont typeface="Arial"/>
              <a:buChar char="•"/>
            </a:pPr>
            <a:endParaRPr lang="en"/>
          </a:p>
          <a:p>
            <a:pPr marL="403860" indent="-285750">
              <a:lnSpc>
                <a:spcPct val="114999"/>
              </a:lnSpc>
              <a:spcBef>
                <a:spcPts val="0"/>
              </a:spcBef>
              <a:buFont typeface="Arial"/>
              <a:buChar char="•"/>
            </a:pPr>
            <a:r>
              <a:rPr lang="en"/>
              <a:t>The more readable URLs are to users, the more authority the search engine crawlers will assign to that content.</a:t>
            </a:r>
            <a:endParaRPr lang="en-US"/>
          </a:p>
          <a:p>
            <a:pPr marL="118110">
              <a:lnSpc>
                <a:spcPct val="114999"/>
              </a:lnSpc>
              <a:spcBef>
                <a:spcPts val="0"/>
              </a:spcBef>
            </a:pPr>
            <a:endParaRPr lang="en" sz="1800" b="1"/>
          </a:p>
          <a:p>
            <a:pPr marL="285750" indent="-285750">
              <a:buFont typeface="Arial"/>
              <a:buChar char="•"/>
            </a:pPr>
            <a:endParaRPr lang="en-US"/>
          </a:p>
          <a:p>
            <a:pPr marL="118110"/>
            <a:endParaRPr lang="en-US"/>
          </a:p>
        </p:txBody>
      </p:sp>
      <p:sp>
        <p:nvSpPr>
          <p:cNvPr id="6" name="Google Shape;28;p3">
            <a:extLst>
              <a:ext uri="{FF2B5EF4-FFF2-40B4-BE49-F238E27FC236}">
                <a16:creationId xmlns:a16="http://schemas.microsoft.com/office/drawing/2014/main" id="{0E8B3D3C-87FB-9E42-A8BC-C05E408CDA08}"/>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42</a:t>
            </a:fld>
            <a:endParaRPr lang="en-US"/>
          </a:p>
        </p:txBody>
      </p:sp>
    </p:spTree>
    <p:extLst>
      <p:ext uri="{BB962C8B-B14F-4D97-AF65-F5344CB8AC3E}">
        <p14:creationId xmlns:p14="http://schemas.microsoft.com/office/powerpoint/2010/main" val="34688516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Importance of Human-Readable URLs</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4218516"/>
          </a:xfrm>
        </p:spPr>
        <p:txBody>
          <a:bodyPr/>
          <a:lstStyle/>
          <a:p>
            <a:pPr marL="118110">
              <a:buFont typeface="Arial"/>
              <a:buChar char="•"/>
            </a:pPr>
            <a:r>
              <a:rPr lang="en" sz="2400"/>
              <a:t> Accessibility and user experience are critical towards achieving organic visibility for queries where searchers have the correct </a:t>
            </a:r>
            <a:r>
              <a:rPr lang="en" sz="2400">
                <a:solidFill>
                  <a:srgbClr val="FF0000"/>
                </a:solidFill>
              </a:rPr>
              <a:t>intent</a:t>
            </a:r>
            <a:r>
              <a:rPr lang="en" sz="2400"/>
              <a:t>. </a:t>
            </a:r>
            <a:endParaRPr lang="en-US" sz="2400"/>
          </a:p>
          <a:p>
            <a:pPr marL="118110">
              <a:buFont typeface="Arial"/>
              <a:buChar char="•"/>
            </a:pPr>
            <a:r>
              <a:rPr lang="en" sz="2400"/>
              <a:t> Human-readable URLs perform better than those without because users </a:t>
            </a:r>
            <a:r>
              <a:rPr lang="en" sz="2400">
                <a:solidFill>
                  <a:srgbClr val="FF0000"/>
                </a:solidFill>
              </a:rPr>
              <a:t>trust</a:t>
            </a:r>
            <a:r>
              <a:rPr lang="en" sz="2400"/>
              <a:t> the content.</a:t>
            </a:r>
          </a:p>
          <a:p>
            <a:pPr marL="118110">
              <a:lnSpc>
                <a:spcPct val="114999"/>
              </a:lnSpc>
              <a:spcBef>
                <a:spcPts val="0"/>
              </a:spcBef>
            </a:pPr>
            <a:endParaRPr lang="en" sz="2400" b="1"/>
          </a:p>
          <a:p>
            <a:pPr marL="118110">
              <a:buFont typeface="Arial"/>
              <a:buChar char="•"/>
            </a:pPr>
            <a:endParaRPr lang="en" sz="2400"/>
          </a:p>
          <a:p>
            <a:pPr marL="118110"/>
            <a:endParaRPr lang="en" sz="2400"/>
          </a:p>
          <a:p>
            <a:pPr marL="403860" indent="-285750">
              <a:lnSpc>
                <a:spcPct val="114999"/>
              </a:lnSpc>
              <a:spcBef>
                <a:spcPts val="0"/>
              </a:spcBef>
              <a:buFont typeface="Arial"/>
              <a:buChar char="•"/>
            </a:pPr>
            <a:endParaRPr lang="en" sz="1800"/>
          </a:p>
          <a:p>
            <a:pPr marL="403860" indent="-285750">
              <a:lnSpc>
                <a:spcPct val="114999"/>
              </a:lnSpc>
              <a:spcBef>
                <a:spcPts val="0"/>
              </a:spcBef>
              <a:buFont typeface="Arial"/>
              <a:buChar char="•"/>
            </a:pPr>
            <a:endParaRPr lang="en" sz="1800"/>
          </a:p>
          <a:p>
            <a:pPr marL="118110">
              <a:lnSpc>
                <a:spcPct val="114999"/>
              </a:lnSpc>
              <a:spcBef>
                <a:spcPts val="0"/>
              </a:spcBef>
            </a:pPr>
            <a:endParaRPr lang="en" sz="1800" b="1"/>
          </a:p>
          <a:p>
            <a:pPr marL="285750" indent="-285750">
              <a:buFont typeface="Arial"/>
              <a:buChar char="•"/>
            </a:pPr>
            <a:endParaRPr lang="en-US"/>
          </a:p>
          <a:p>
            <a:pPr marL="118110"/>
            <a:endParaRPr lang="en-US"/>
          </a:p>
        </p:txBody>
      </p:sp>
      <p:sp>
        <p:nvSpPr>
          <p:cNvPr id="2" name="TextBox 1">
            <a:extLst>
              <a:ext uri="{FF2B5EF4-FFF2-40B4-BE49-F238E27FC236}">
                <a16:creationId xmlns:a16="http://schemas.microsoft.com/office/drawing/2014/main" id="{6D3B5F1D-655A-8DF2-B679-64547FFE4BAE}"/>
              </a:ext>
            </a:extLst>
          </p:cNvPr>
          <p:cNvSpPr txBox="1"/>
          <p:nvPr/>
        </p:nvSpPr>
        <p:spPr>
          <a:xfrm>
            <a:off x="840317" y="3812721"/>
            <a:ext cx="10077449" cy="16165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18110">
              <a:lnSpc>
                <a:spcPct val="114999"/>
              </a:lnSpc>
            </a:pPr>
            <a:r>
              <a:rPr lang="en" sz="2200" b="1">
                <a:latin typeface="Georgia"/>
              </a:rPr>
              <a:t>Example: </a:t>
            </a:r>
            <a:endParaRPr lang="en-US" sz="2200">
              <a:latin typeface="Georgia"/>
            </a:endParaRPr>
          </a:p>
          <a:p>
            <a:pPr marL="118110">
              <a:lnSpc>
                <a:spcPct val="114999"/>
              </a:lnSpc>
            </a:pPr>
            <a:r>
              <a:rPr lang="en" sz="2200" b="1" u="sng">
                <a:solidFill>
                  <a:schemeClr val="hlink"/>
                </a:solidFill>
                <a:latin typeface="Georgia"/>
                <a:hlinkClick r:id="rId2">
                  <a:extLst>
                    <a:ext uri="{A12FA001-AC4F-418D-AE19-62706E023703}">
                      <ahyp:hlinkClr xmlns:ahyp="http://schemas.microsoft.com/office/drawing/2018/hyperlinkcolor" val="tx"/>
                    </a:ext>
                  </a:extLst>
                </a:hlinkClick>
              </a:rPr>
              <a:t>https://www.consumerfinance.gov/askcfpb/202/</a:t>
            </a:r>
            <a:r>
              <a:rPr lang="en" sz="2200" b="1">
                <a:solidFill>
                  <a:schemeClr val="hlink"/>
                </a:solidFill>
                <a:latin typeface="Georgia"/>
              </a:rPr>
              <a:t> </a:t>
            </a:r>
            <a:r>
              <a:rPr lang="en" sz="2200" b="1">
                <a:latin typeface="Georgia"/>
              </a:rPr>
              <a:t>vs</a:t>
            </a:r>
            <a:endParaRPr lang="en-US" sz="2200">
              <a:latin typeface="Georgia"/>
            </a:endParaRPr>
          </a:p>
          <a:p>
            <a:pPr marL="118110" algn="l">
              <a:lnSpc>
                <a:spcPct val="114999"/>
              </a:lnSpc>
            </a:pPr>
            <a:r>
              <a:rPr lang="en" sz="2200" b="1" u="sng">
                <a:solidFill>
                  <a:schemeClr val="hlink"/>
                </a:solidFill>
                <a:latin typeface="Georgia"/>
                <a:hlinkClick r:id="rId3">
                  <a:extLst>
                    <a:ext uri="{A12FA001-AC4F-418D-AE19-62706E023703}">
                      <ahyp:hlinkClr xmlns:ahyp="http://schemas.microsoft.com/office/drawing/2018/hyperlinkcolor" val="tx"/>
                    </a:ext>
                  </a:extLst>
                </a:hlinkClick>
              </a:rPr>
              <a:t>https://www.consumerfinance.gov/ask-cfpb/should-i-consolidate-refinance-student-loans-en-561/</a:t>
            </a:r>
            <a:endParaRPr lang="en-US" sz="2200">
              <a:solidFill>
                <a:schemeClr val="hlink"/>
              </a:solidFill>
              <a:latin typeface="Georgia"/>
            </a:endParaRPr>
          </a:p>
        </p:txBody>
      </p:sp>
      <p:sp>
        <p:nvSpPr>
          <p:cNvPr id="6" name="Google Shape;28;p3">
            <a:extLst>
              <a:ext uri="{FF2B5EF4-FFF2-40B4-BE49-F238E27FC236}">
                <a16:creationId xmlns:a16="http://schemas.microsoft.com/office/drawing/2014/main" id="{DEA8FABF-6085-5E48-A507-DC4FB0EE1761}"/>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43</a:t>
            </a:fld>
            <a:endParaRPr lang="en-US"/>
          </a:p>
        </p:txBody>
      </p:sp>
    </p:spTree>
    <p:extLst>
      <p:ext uri="{BB962C8B-B14F-4D97-AF65-F5344CB8AC3E}">
        <p14:creationId xmlns:p14="http://schemas.microsoft.com/office/powerpoint/2010/main" val="17133979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Using Hyphens Rather Than Underscores in URL Structure</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3826933"/>
          </a:xfrm>
        </p:spPr>
        <p:txBody>
          <a:bodyPr/>
          <a:lstStyle/>
          <a:p>
            <a:pPr marL="118110">
              <a:buFont typeface="Arial"/>
              <a:buChar char="•"/>
            </a:pPr>
            <a:r>
              <a:rPr lang="en" sz="2400"/>
              <a:t> Google treats a hyphen as a word separator, but does not treat an underscore that way. </a:t>
            </a:r>
            <a:endParaRPr lang="en-US"/>
          </a:p>
          <a:p>
            <a:pPr marL="118110">
              <a:buFont typeface="Arial"/>
              <a:buChar char="•"/>
            </a:pPr>
            <a:r>
              <a:rPr lang="en" sz="2400"/>
              <a:t> Google treats an underscore as a word joiner.</a:t>
            </a:r>
            <a:endParaRPr lang="en"/>
          </a:p>
          <a:p>
            <a:pPr marL="118110"/>
            <a:r>
              <a:rPr lang="en" sz="2400"/>
              <a:t>Example:</a:t>
            </a:r>
            <a:endParaRPr lang="en"/>
          </a:p>
          <a:p>
            <a:pPr marL="118110"/>
            <a:r>
              <a:rPr lang="en" sz="2400"/>
              <a:t>shoes</a:t>
            </a:r>
            <a:r>
              <a:rPr lang="en" sz="2400">
                <a:solidFill>
                  <a:srgbClr val="FF0000"/>
                </a:solidFill>
              </a:rPr>
              <a:t>/red_sneakers/ </a:t>
            </a:r>
            <a:r>
              <a:rPr lang="en" sz="2400"/>
              <a:t>reads the same as </a:t>
            </a:r>
            <a:r>
              <a:rPr lang="en" sz="2400">
                <a:solidFill>
                  <a:srgbClr val="FF0000"/>
                </a:solidFill>
              </a:rPr>
              <a:t>redsneakers</a:t>
            </a:r>
            <a:r>
              <a:rPr lang="en" sz="2400"/>
              <a:t> to Google.</a:t>
            </a:r>
            <a:endParaRPr lang="en"/>
          </a:p>
          <a:p>
            <a:pPr marL="118110">
              <a:buFont typeface="Arial"/>
              <a:buChar char="•"/>
            </a:pPr>
            <a:endParaRPr lang="en" sz="2400"/>
          </a:p>
          <a:p>
            <a:pPr marL="403860" indent="-285750">
              <a:lnSpc>
                <a:spcPct val="114999"/>
              </a:lnSpc>
              <a:spcBef>
                <a:spcPts val="0"/>
              </a:spcBef>
              <a:buFont typeface="Arial"/>
              <a:buChar char="•"/>
            </a:pPr>
            <a:endParaRPr lang="en" sz="1800"/>
          </a:p>
          <a:p>
            <a:pPr marL="403860" indent="-285750">
              <a:lnSpc>
                <a:spcPct val="114999"/>
              </a:lnSpc>
              <a:spcBef>
                <a:spcPts val="0"/>
              </a:spcBef>
              <a:buFont typeface="Arial"/>
              <a:buChar char="•"/>
            </a:pPr>
            <a:endParaRPr lang="en" sz="1800"/>
          </a:p>
          <a:p>
            <a:pPr marL="118110">
              <a:lnSpc>
                <a:spcPct val="114999"/>
              </a:lnSpc>
              <a:spcBef>
                <a:spcPts val="0"/>
              </a:spcBef>
            </a:pPr>
            <a:endParaRPr lang="en" sz="1800" b="1"/>
          </a:p>
          <a:p>
            <a:pPr marL="285750" indent="-285750">
              <a:buFont typeface="Arial"/>
              <a:buChar char="•"/>
            </a:pPr>
            <a:endParaRPr lang="en-US"/>
          </a:p>
          <a:p>
            <a:pPr marL="118110"/>
            <a:endParaRPr lang="en-US"/>
          </a:p>
        </p:txBody>
      </p:sp>
      <p:sp>
        <p:nvSpPr>
          <p:cNvPr id="6" name="Google Shape;28;p3">
            <a:extLst>
              <a:ext uri="{FF2B5EF4-FFF2-40B4-BE49-F238E27FC236}">
                <a16:creationId xmlns:a16="http://schemas.microsoft.com/office/drawing/2014/main" id="{A556676D-37D3-1B44-8F68-EF34BB6C80B4}"/>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44</a:t>
            </a:fld>
            <a:endParaRPr lang="en-US"/>
          </a:p>
        </p:txBody>
      </p:sp>
    </p:spTree>
    <p:extLst>
      <p:ext uri="{BB962C8B-B14F-4D97-AF65-F5344CB8AC3E}">
        <p14:creationId xmlns:p14="http://schemas.microsoft.com/office/powerpoint/2010/main" val="14111822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Inclusion of Keywords </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3826933"/>
          </a:xfrm>
        </p:spPr>
        <p:txBody>
          <a:bodyPr/>
          <a:lstStyle/>
          <a:p>
            <a:pPr marL="118110">
              <a:buFont typeface="Arial"/>
              <a:buChar char="•"/>
            </a:pPr>
            <a:r>
              <a:rPr lang="en" sz="2400"/>
              <a:t> The inclusion of industry-relevant keywords in the URL provides the page with more authority, which increases the likelihood that the content will show up in the Search Engine Results Pages (SERPs) that your target market is actively searching for.</a:t>
            </a:r>
          </a:p>
          <a:p>
            <a:pPr marL="118110">
              <a:buFont typeface="Arial"/>
              <a:buChar char="•"/>
            </a:pPr>
            <a:r>
              <a:rPr lang="en" sz="2400"/>
              <a:t> Keywords are one of the most prominent elements searchers consider when selecting a site to click.</a:t>
            </a:r>
            <a:endParaRPr lang="en"/>
          </a:p>
          <a:p>
            <a:pPr marL="118110">
              <a:buFont typeface="Arial"/>
              <a:buChar char="•"/>
            </a:pPr>
            <a:endParaRPr lang="en" sz="2400"/>
          </a:p>
          <a:p>
            <a:pPr marL="118110">
              <a:buFont typeface="Arial"/>
              <a:buChar char="•"/>
            </a:pPr>
            <a:endParaRPr lang="en" sz="2400"/>
          </a:p>
          <a:p>
            <a:pPr marL="403860" indent="-285750">
              <a:lnSpc>
                <a:spcPct val="114999"/>
              </a:lnSpc>
              <a:spcBef>
                <a:spcPts val="0"/>
              </a:spcBef>
              <a:buFont typeface="Arial"/>
              <a:buChar char="•"/>
            </a:pPr>
            <a:endParaRPr lang="en" sz="1800"/>
          </a:p>
          <a:p>
            <a:pPr marL="403860" indent="-285750">
              <a:lnSpc>
                <a:spcPct val="114999"/>
              </a:lnSpc>
              <a:spcBef>
                <a:spcPts val="0"/>
              </a:spcBef>
              <a:buFont typeface="Arial"/>
              <a:buChar char="•"/>
            </a:pPr>
            <a:endParaRPr lang="en" sz="1800"/>
          </a:p>
          <a:p>
            <a:pPr marL="118110">
              <a:lnSpc>
                <a:spcPct val="114999"/>
              </a:lnSpc>
              <a:spcBef>
                <a:spcPts val="0"/>
              </a:spcBef>
            </a:pPr>
            <a:endParaRPr lang="en" sz="1800" b="1"/>
          </a:p>
          <a:p>
            <a:pPr marL="285750" indent="-285750">
              <a:buFont typeface="Arial"/>
              <a:buChar char="•"/>
            </a:pPr>
            <a:endParaRPr lang="en-US"/>
          </a:p>
          <a:p>
            <a:pPr marL="118110"/>
            <a:endParaRPr lang="en-US"/>
          </a:p>
        </p:txBody>
      </p:sp>
      <p:sp>
        <p:nvSpPr>
          <p:cNvPr id="6" name="Google Shape;28;p3">
            <a:extLst>
              <a:ext uri="{FF2B5EF4-FFF2-40B4-BE49-F238E27FC236}">
                <a16:creationId xmlns:a16="http://schemas.microsoft.com/office/drawing/2014/main" id="{7599644F-D614-E441-BEF2-E4D725133295}"/>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45</a:t>
            </a:fld>
            <a:endParaRPr lang="en-US"/>
          </a:p>
        </p:txBody>
      </p:sp>
    </p:spTree>
    <p:extLst>
      <p:ext uri="{BB962C8B-B14F-4D97-AF65-F5344CB8AC3E}">
        <p14:creationId xmlns:p14="http://schemas.microsoft.com/office/powerpoint/2010/main" val="17938772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580D75-E59A-7E44-9FEE-AC8951F80292}"/>
              </a:ext>
            </a:extLst>
          </p:cNvPr>
          <p:cNvSpPr>
            <a:spLocks noGrp="1"/>
          </p:cNvSpPr>
          <p:nvPr>
            <p:ph type="title"/>
          </p:nvPr>
        </p:nvSpPr>
        <p:spPr/>
        <p:txBody>
          <a:bodyPr/>
          <a:lstStyle/>
          <a:p>
            <a:r>
              <a:rPr lang="en-US"/>
              <a:t>Importance of Logical Folder Structure</a:t>
            </a:r>
          </a:p>
        </p:txBody>
      </p:sp>
      <p:sp>
        <p:nvSpPr>
          <p:cNvPr id="5" name="Content Placeholder 4">
            <a:extLst>
              <a:ext uri="{FF2B5EF4-FFF2-40B4-BE49-F238E27FC236}">
                <a16:creationId xmlns:a16="http://schemas.microsoft.com/office/drawing/2014/main" id="{43949356-9E55-3E45-9912-9BA9DCB906B8}"/>
              </a:ext>
            </a:extLst>
          </p:cNvPr>
          <p:cNvSpPr>
            <a:spLocks noGrp="1"/>
          </p:cNvSpPr>
          <p:nvPr>
            <p:ph idx="12"/>
          </p:nvPr>
        </p:nvSpPr>
        <p:spPr>
          <a:xfrm>
            <a:off x="738189" y="1460500"/>
            <a:ext cx="10715625" cy="3826933"/>
          </a:xfrm>
        </p:spPr>
        <p:txBody>
          <a:bodyPr/>
          <a:lstStyle/>
          <a:p>
            <a:pPr marL="118110">
              <a:buFont typeface="Arial"/>
              <a:buChar char="•"/>
            </a:pPr>
            <a:r>
              <a:rPr lang="en" sz="2400"/>
              <a:t> Folders create a perception of site depth for search engines and users. </a:t>
            </a:r>
            <a:endParaRPr lang="en-US"/>
          </a:p>
          <a:p>
            <a:pPr marL="118110">
              <a:buFont typeface="Arial"/>
              <a:buChar char="•"/>
            </a:pPr>
            <a:r>
              <a:rPr lang="en" sz="2400"/>
              <a:t> The higher the page is in the folder system the more valuable the page appears to search engines.</a:t>
            </a:r>
            <a:endParaRPr lang="en"/>
          </a:p>
          <a:p>
            <a:pPr marL="118110"/>
            <a:r>
              <a:rPr lang="en" sz="2400"/>
              <a:t>Example:</a:t>
            </a:r>
            <a:endParaRPr lang="en"/>
          </a:p>
          <a:p>
            <a:pPr marL="118110"/>
            <a:r>
              <a:rPr lang="en" sz="2400" u="sng">
                <a:hlinkClick r:id="rId2"/>
              </a:rPr>
              <a:t>https://www.consumerfinance.gov/compliance/supervision-examinations/homeowners-protection-act-hpa-or-pmi-cancellation-act-examination-procedures/</a:t>
            </a:r>
            <a:endParaRPr lang="en"/>
          </a:p>
          <a:p>
            <a:pPr marL="118110">
              <a:buFont typeface="Arial"/>
              <a:buChar char="•"/>
            </a:pPr>
            <a:endParaRPr lang="en" sz="2400"/>
          </a:p>
          <a:p>
            <a:pPr marL="118110">
              <a:buFont typeface="Arial"/>
              <a:buChar char="•"/>
            </a:pPr>
            <a:endParaRPr lang="en" sz="2400"/>
          </a:p>
          <a:p>
            <a:pPr marL="118110">
              <a:buFont typeface="Arial"/>
              <a:buChar char="•"/>
            </a:pPr>
            <a:endParaRPr lang="en" sz="2400"/>
          </a:p>
          <a:p>
            <a:pPr marL="403860" indent="-285750">
              <a:lnSpc>
                <a:spcPct val="114999"/>
              </a:lnSpc>
              <a:spcBef>
                <a:spcPts val="0"/>
              </a:spcBef>
              <a:buFont typeface="Arial"/>
              <a:buChar char="•"/>
            </a:pPr>
            <a:endParaRPr lang="en" sz="1800"/>
          </a:p>
          <a:p>
            <a:pPr marL="403860" indent="-285750">
              <a:lnSpc>
                <a:spcPct val="114999"/>
              </a:lnSpc>
              <a:spcBef>
                <a:spcPts val="0"/>
              </a:spcBef>
              <a:buFont typeface="Arial"/>
              <a:buChar char="•"/>
            </a:pPr>
            <a:endParaRPr lang="en" sz="1800"/>
          </a:p>
          <a:p>
            <a:pPr marL="118110">
              <a:lnSpc>
                <a:spcPct val="114999"/>
              </a:lnSpc>
              <a:spcBef>
                <a:spcPts val="0"/>
              </a:spcBef>
            </a:pPr>
            <a:endParaRPr lang="en" sz="1800" b="1"/>
          </a:p>
          <a:p>
            <a:pPr marL="285750" indent="-285750">
              <a:buFont typeface="Arial"/>
              <a:buChar char="•"/>
            </a:pPr>
            <a:endParaRPr lang="en-US"/>
          </a:p>
          <a:p>
            <a:pPr marL="118110"/>
            <a:endParaRPr lang="en-US"/>
          </a:p>
        </p:txBody>
      </p:sp>
      <p:sp>
        <p:nvSpPr>
          <p:cNvPr id="6" name="Google Shape;28;p3">
            <a:extLst>
              <a:ext uri="{FF2B5EF4-FFF2-40B4-BE49-F238E27FC236}">
                <a16:creationId xmlns:a16="http://schemas.microsoft.com/office/drawing/2014/main" id="{998264BF-EF09-7A40-A778-C9D4E8289D92}"/>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46</a:t>
            </a:fld>
            <a:endParaRPr lang="en-US"/>
          </a:p>
        </p:txBody>
      </p:sp>
    </p:spTree>
    <p:extLst>
      <p:ext uri="{BB962C8B-B14F-4D97-AF65-F5344CB8AC3E}">
        <p14:creationId xmlns:p14="http://schemas.microsoft.com/office/powerpoint/2010/main" val="17402622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3" name="Title 2">
            <a:extLst>
              <a:ext uri="{FF2B5EF4-FFF2-40B4-BE49-F238E27FC236}">
                <a16:creationId xmlns:a16="http://schemas.microsoft.com/office/drawing/2014/main" id="{04A7C35C-A7D8-74A4-6F13-F4B43702C914}"/>
              </a:ext>
            </a:extLst>
          </p:cNvPr>
          <p:cNvSpPr>
            <a:spLocks noGrp="1"/>
          </p:cNvSpPr>
          <p:nvPr>
            <p:ph type="title"/>
          </p:nvPr>
        </p:nvSpPr>
        <p:spPr/>
        <p:txBody>
          <a:bodyPr/>
          <a:lstStyle/>
          <a:p>
            <a:r>
              <a:rPr lang="en-US"/>
              <a:t>Metadata</a:t>
            </a:r>
          </a:p>
        </p:txBody>
      </p:sp>
      <p:sp>
        <p:nvSpPr>
          <p:cNvPr id="236" name="Google Shape;236;p33"/>
          <p:cNvSpPr txBox="1"/>
          <p:nvPr/>
        </p:nvSpPr>
        <p:spPr>
          <a:xfrm>
            <a:off x="481804" y="1380960"/>
            <a:ext cx="4000000" cy="4393150"/>
          </a:xfrm>
          <a:prstGeom prst="rect">
            <a:avLst/>
          </a:prstGeom>
          <a:noFill/>
          <a:ln>
            <a:noFill/>
          </a:ln>
        </p:spPr>
        <p:txBody>
          <a:bodyPr spcFirstLastPara="1" wrap="square" lIns="121900" tIns="121900" rIns="121900" bIns="121900" anchor="t" anchorCtr="0">
            <a:spAutoFit/>
          </a:bodyPr>
          <a:lstStyle/>
          <a:p>
            <a:pPr marL="608965" indent="-422910">
              <a:lnSpc>
                <a:spcPct val="115000"/>
              </a:lnSpc>
              <a:buSzPts val="1400"/>
              <a:buFont typeface="Arial"/>
              <a:buChar char="•"/>
            </a:pPr>
            <a:r>
              <a:rPr lang="en" sz="1700">
                <a:latin typeface="Georgia"/>
                <a:ea typeface="Georgia"/>
                <a:cs typeface="Georgia"/>
                <a:sym typeface="Georgia"/>
              </a:rPr>
              <a:t>Metadata is the data that appears on Google’s Search Engine Results Page (SERP).</a:t>
            </a:r>
            <a:endParaRPr lang="en-US" sz="1700">
              <a:latin typeface="Georgia"/>
              <a:ea typeface="Georgia"/>
              <a:cs typeface="Georgia"/>
            </a:endParaRPr>
          </a:p>
          <a:p>
            <a:pPr marL="608965" indent="-418465">
              <a:lnSpc>
                <a:spcPct val="115000"/>
              </a:lnSpc>
              <a:buSzPts val="1350"/>
              <a:buFont typeface="Arial"/>
              <a:buChar char="•"/>
            </a:pPr>
            <a:endParaRPr lang="en" sz="1700">
              <a:solidFill>
                <a:schemeClr val="dk1"/>
              </a:solidFill>
              <a:latin typeface="Georgia"/>
              <a:ea typeface="Georgia"/>
              <a:cs typeface="Georgia"/>
            </a:endParaRPr>
          </a:p>
          <a:p>
            <a:pPr marL="608965" indent="-418465">
              <a:lnSpc>
                <a:spcPct val="115000"/>
              </a:lnSpc>
              <a:buSzPts val="1350"/>
              <a:buFont typeface="Arial"/>
              <a:buChar char="•"/>
            </a:pPr>
            <a:r>
              <a:rPr lang="en" sz="1700">
                <a:solidFill>
                  <a:schemeClr val="dk1"/>
                </a:solidFill>
                <a:latin typeface="Georgia"/>
                <a:ea typeface="Georgia"/>
                <a:cs typeface="Georgia"/>
                <a:sym typeface="Georgia"/>
              </a:rPr>
              <a:t>Title tags are among the most important on page ranking factors as well as an important place to include target keywords.</a:t>
            </a:r>
            <a:endParaRPr sz="1700">
              <a:solidFill>
                <a:schemeClr val="dk1"/>
              </a:solidFill>
              <a:latin typeface="Georgia"/>
              <a:ea typeface="Georgia"/>
              <a:cs typeface="Georgia"/>
            </a:endParaRPr>
          </a:p>
          <a:p>
            <a:pPr marL="608965" indent="-418465">
              <a:lnSpc>
                <a:spcPct val="115000"/>
              </a:lnSpc>
              <a:buClr>
                <a:schemeClr val="dk1"/>
              </a:buClr>
              <a:buSzPts val="1350"/>
              <a:buFont typeface="Arial"/>
              <a:buChar char="•"/>
            </a:pPr>
            <a:endParaRPr lang="en" sz="1700">
              <a:solidFill>
                <a:schemeClr val="dk1"/>
              </a:solidFill>
              <a:latin typeface="Georgia"/>
              <a:ea typeface="Georgia"/>
              <a:cs typeface="Georgia"/>
            </a:endParaRPr>
          </a:p>
          <a:p>
            <a:pPr marL="608965" indent="-418465">
              <a:lnSpc>
                <a:spcPct val="115000"/>
              </a:lnSpc>
              <a:buClr>
                <a:schemeClr val="dk1"/>
              </a:buClr>
              <a:buSzPts val="1350"/>
              <a:buFont typeface="Arial"/>
              <a:buChar char="•"/>
            </a:pPr>
            <a:r>
              <a:rPr lang="en" sz="1700">
                <a:solidFill>
                  <a:schemeClr val="dk1"/>
                </a:solidFill>
                <a:latin typeface="Georgia"/>
                <a:ea typeface="Georgia"/>
                <a:cs typeface="Georgia"/>
                <a:sym typeface="Georgia"/>
              </a:rPr>
              <a:t>Meta descriptions are not a direct ranking factor like title tags, but do help improve organic click through rates.</a:t>
            </a:r>
            <a:endParaRPr sz="1700">
              <a:latin typeface="Georgia"/>
              <a:ea typeface="Georgia"/>
              <a:cs typeface="Georgia"/>
            </a:endParaRPr>
          </a:p>
          <a:p>
            <a:pPr marL="285750" indent="-285750">
              <a:lnSpc>
                <a:spcPct val="115000"/>
              </a:lnSpc>
              <a:buChar char="•"/>
            </a:pPr>
            <a:endParaRPr sz="1333"/>
          </a:p>
        </p:txBody>
      </p:sp>
      <p:sp>
        <p:nvSpPr>
          <p:cNvPr id="243" name="Google Shape;243;p33" descr="A title tag is an HTML element that specifies the title of a web page. A page’s title tag is displayed in the SERP. It appears as the clickable headline for the search result and is important for not only SEO but also user experience and social sharing."/>
          <p:cNvSpPr/>
          <p:nvPr/>
        </p:nvSpPr>
        <p:spPr>
          <a:xfrm>
            <a:off x="6428285" y="1434867"/>
            <a:ext cx="3721231" cy="2281614"/>
          </a:xfrm>
          <a:prstGeom prst="wedgeRectCallout">
            <a:avLst>
              <a:gd name="adj1" fmla="val -526"/>
              <a:gd name="adj2" fmla="val 60616"/>
            </a:avLst>
          </a:prstGeom>
          <a:solidFill>
            <a:schemeClr val="bg2"/>
          </a:solidFill>
          <a:ln>
            <a:noFill/>
          </a:ln>
        </p:spPr>
        <p:txBody>
          <a:bodyPr spcFirstLastPara="1" wrap="square" lIns="91433" tIns="91433" rIns="91433" bIns="91433" anchor="ctr" anchorCtr="0">
            <a:noAutofit/>
          </a:bodyPr>
          <a:lstStyle/>
          <a:p>
            <a:pPr>
              <a:lnSpc>
                <a:spcPct val="115000"/>
              </a:lnSpc>
              <a:buSzPts val="900"/>
            </a:pPr>
            <a:r>
              <a:rPr lang="en" b="1">
                <a:solidFill>
                  <a:schemeClr val="lt1"/>
                </a:solidFill>
                <a:latin typeface="Georgia"/>
                <a:ea typeface="Lato"/>
                <a:cs typeface="Lato"/>
                <a:sym typeface="Lato"/>
              </a:rPr>
              <a:t>A title tag is an HTML element that specifies the title of a web page. A page’s title tag is displayed in the SERP. It appears as the clickable headline for the search result and is important for not only SEO but also user experience and social sharing.</a:t>
            </a:r>
            <a:endParaRPr lang="en-US">
              <a:solidFill>
                <a:schemeClr val="lt1"/>
              </a:solidFill>
              <a:latin typeface="Georgia"/>
              <a:ea typeface="Lato Black"/>
              <a:cs typeface="Lato Black"/>
            </a:endParaRPr>
          </a:p>
        </p:txBody>
      </p:sp>
      <p:pic>
        <p:nvPicPr>
          <p:cNvPr id="245" name="Google Shape;245;p33" descr="Screenshot of Google search engine result for &quot;Submit a complaint&quot; page on the CFPB website, including text extracted from the page content."/>
          <p:cNvPicPr preferRelativeResize="0"/>
          <p:nvPr/>
        </p:nvPicPr>
        <p:blipFill>
          <a:blip r:embed="rId3">
            <a:alphaModFix/>
          </a:blip>
          <a:stretch>
            <a:fillRect/>
          </a:stretch>
        </p:blipFill>
        <p:spPr>
          <a:xfrm>
            <a:off x="4999374" y="4006403"/>
            <a:ext cx="5993325" cy="743200"/>
          </a:xfrm>
          <a:prstGeom prst="rect">
            <a:avLst/>
          </a:prstGeom>
          <a:noFill/>
          <a:ln>
            <a:noFill/>
          </a:ln>
        </p:spPr>
      </p:pic>
      <p:sp>
        <p:nvSpPr>
          <p:cNvPr id="242" name="Google Shape;242;p33" descr="Google pulls directly from the website if there is no optimized meta description in place. This causes the content to be truncated &amp; no CTA is included."/>
          <p:cNvSpPr/>
          <p:nvPr/>
        </p:nvSpPr>
        <p:spPr>
          <a:xfrm>
            <a:off x="6350587" y="5250969"/>
            <a:ext cx="3794983" cy="1480518"/>
          </a:xfrm>
          <a:prstGeom prst="wedgeRectCallout">
            <a:avLst>
              <a:gd name="adj1" fmla="val 20473"/>
              <a:gd name="adj2" fmla="val -81445"/>
            </a:avLst>
          </a:prstGeom>
          <a:solidFill>
            <a:schemeClr val="bg2"/>
          </a:solidFill>
          <a:ln>
            <a:noFill/>
          </a:ln>
        </p:spPr>
        <p:txBody>
          <a:bodyPr spcFirstLastPara="1" wrap="square" lIns="91433" tIns="91433" rIns="91433" bIns="91433" anchor="ctr" anchorCtr="0">
            <a:noAutofit/>
          </a:bodyPr>
          <a:lstStyle/>
          <a:p>
            <a:pPr>
              <a:lnSpc>
                <a:spcPct val="115000"/>
              </a:lnSpc>
              <a:buSzPts val="900"/>
            </a:pPr>
            <a:r>
              <a:rPr lang="en" b="1">
                <a:solidFill>
                  <a:schemeClr val="lt1"/>
                </a:solidFill>
                <a:latin typeface="Georgia"/>
                <a:ea typeface="Lato"/>
                <a:cs typeface="Lato"/>
                <a:sym typeface="Lato"/>
              </a:rPr>
              <a:t>Google pulls directly from the website if there is no optimized meta description in place. This causes the content to be truncated &amp; no CTA is included.</a:t>
            </a:r>
            <a:endParaRPr lang="en-US">
              <a:solidFill>
                <a:schemeClr val="lt1"/>
              </a:solidFill>
              <a:latin typeface="Georgia"/>
              <a:ea typeface="Lato Black"/>
              <a:cs typeface="Lato Black"/>
            </a:endParaRPr>
          </a:p>
        </p:txBody>
      </p:sp>
      <p:sp>
        <p:nvSpPr>
          <p:cNvPr id="9" name="Google Shape;28;p3">
            <a:extLst>
              <a:ext uri="{FF2B5EF4-FFF2-40B4-BE49-F238E27FC236}">
                <a16:creationId xmlns:a16="http://schemas.microsoft.com/office/drawing/2014/main" id="{D6ADBA8C-CB3F-C748-B451-96D82EDADA34}"/>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47</a:t>
            </a:fld>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3" name="Title 2">
            <a:extLst>
              <a:ext uri="{FF2B5EF4-FFF2-40B4-BE49-F238E27FC236}">
                <a16:creationId xmlns:a16="http://schemas.microsoft.com/office/drawing/2014/main" id="{6A7DBFE5-BC94-9B9D-C0B1-A97F5B964779}"/>
              </a:ext>
            </a:extLst>
          </p:cNvPr>
          <p:cNvSpPr>
            <a:spLocks noGrp="1"/>
          </p:cNvSpPr>
          <p:nvPr>
            <p:ph type="title"/>
          </p:nvPr>
        </p:nvSpPr>
        <p:spPr/>
        <p:txBody>
          <a:bodyPr/>
          <a:lstStyle/>
          <a:p>
            <a:r>
              <a:rPr lang="en"/>
              <a:t>Structured Data and Google Rich Snippets</a:t>
            </a:r>
            <a:endParaRPr lang="en-US"/>
          </a:p>
        </p:txBody>
      </p:sp>
      <p:sp>
        <p:nvSpPr>
          <p:cNvPr id="252" name="Google Shape;252;p34"/>
          <p:cNvSpPr txBox="1"/>
          <p:nvPr/>
        </p:nvSpPr>
        <p:spPr>
          <a:xfrm>
            <a:off x="442204" y="1421205"/>
            <a:ext cx="3945571" cy="4847440"/>
          </a:xfrm>
          <a:prstGeom prst="rect">
            <a:avLst/>
          </a:prstGeom>
          <a:noFill/>
          <a:ln>
            <a:noFill/>
          </a:ln>
        </p:spPr>
        <p:txBody>
          <a:bodyPr spcFirstLastPara="1" wrap="square" lIns="121900" tIns="121900" rIns="121900" bIns="121900" anchor="t" anchorCtr="0">
            <a:spAutoFit/>
          </a:bodyPr>
          <a:lstStyle/>
          <a:p>
            <a:pPr marL="608965" indent="-431165">
              <a:lnSpc>
                <a:spcPct val="115000"/>
              </a:lnSpc>
              <a:buSzPts val="1500"/>
              <a:buFont typeface="Arial"/>
              <a:buChar char="•"/>
            </a:pPr>
            <a:r>
              <a:rPr lang="en" sz="1800">
                <a:latin typeface="Georgia"/>
                <a:ea typeface="Georgia"/>
                <a:cs typeface="Georgia"/>
                <a:sym typeface="Georgia"/>
              </a:rPr>
              <a:t>Structured data, also known as schema markup, is a type of code that is applied to make it easier for search engines to read your website. </a:t>
            </a:r>
            <a:endParaRPr lang="en-US" sz="1800" b="1">
              <a:solidFill>
                <a:schemeClr val="dk2"/>
              </a:solidFill>
              <a:latin typeface="Georgia"/>
              <a:ea typeface="Georgia"/>
              <a:cs typeface="Georgia"/>
            </a:endParaRPr>
          </a:p>
          <a:p>
            <a:pPr marL="608965" indent="-431165">
              <a:lnSpc>
                <a:spcPct val="115000"/>
              </a:lnSpc>
              <a:buSzPts val="1500"/>
              <a:buFont typeface="Arial"/>
              <a:buChar char="•"/>
            </a:pPr>
            <a:endParaRPr lang="en" sz="1800">
              <a:latin typeface="Georgia"/>
              <a:ea typeface="Georgia"/>
              <a:cs typeface="Georgia"/>
            </a:endParaRPr>
          </a:p>
          <a:p>
            <a:pPr marL="608965" indent="-431165">
              <a:lnSpc>
                <a:spcPct val="115000"/>
              </a:lnSpc>
              <a:buSzPts val="1500"/>
              <a:buFont typeface="Arial"/>
              <a:buChar char="•"/>
            </a:pPr>
            <a:r>
              <a:rPr lang="en" sz="1800">
                <a:latin typeface="Georgia"/>
                <a:ea typeface="Georgia"/>
                <a:cs typeface="Georgia"/>
                <a:sym typeface="Georgia"/>
              </a:rPr>
              <a:t>Structured Data helps websites provide the information that search engines need to understand, and improves the way your page displays in the search results.</a:t>
            </a:r>
            <a:endParaRPr sz="1800">
              <a:latin typeface="Georgia"/>
              <a:ea typeface="Georgia"/>
              <a:cs typeface="Georgia"/>
            </a:endParaRPr>
          </a:p>
          <a:p>
            <a:pPr marL="285750" indent="-285750">
              <a:lnSpc>
                <a:spcPct val="115000"/>
              </a:lnSpc>
              <a:buChar char="•"/>
            </a:pPr>
            <a:endParaRPr sz="1200"/>
          </a:p>
          <a:p>
            <a:pPr marL="285750" indent="-285750">
              <a:lnSpc>
                <a:spcPct val="115000"/>
              </a:lnSpc>
              <a:buChar char="•"/>
            </a:pPr>
            <a:endParaRPr sz="1200"/>
          </a:p>
        </p:txBody>
      </p:sp>
      <p:sp>
        <p:nvSpPr>
          <p:cNvPr id="258" name="Google Shape;258;p34" descr="Example of FAQ Schema deployed via Google Search Console."/>
          <p:cNvSpPr/>
          <p:nvPr/>
        </p:nvSpPr>
        <p:spPr>
          <a:xfrm>
            <a:off x="4615133" y="1787592"/>
            <a:ext cx="2866800" cy="1088000"/>
          </a:xfrm>
          <a:prstGeom prst="wedgeRectCallout">
            <a:avLst>
              <a:gd name="adj1" fmla="val 58133"/>
              <a:gd name="adj2" fmla="val -22093"/>
            </a:avLst>
          </a:prstGeom>
          <a:solidFill>
            <a:schemeClr val="bg2"/>
          </a:solidFill>
          <a:ln>
            <a:noFill/>
          </a:ln>
        </p:spPr>
        <p:txBody>
          <a:bodyPr spcFirstLastPara="1" wrap="square" lIns="91433" tIns="91433" rIns="91433" bIns="91433" anchor="ctr" anchorCtr="0">
            <a:noAutofit/>
          </a:bodyPr>
          <a:lstStyle/>
          <a:p>
            <a:pPr>
              <a:lnSpc>
                <a:spcPct val="115000"/>
              </a:lnSpc>
              <a:buSzPts val="900"/>
            </a:pPr>
            <a:r>
              <a:rPr lang="en" b="1">
                <a:solidFill>
                  <a:schemeClr val="lt1"/>
                </a:solidFill>
                <a:latin typeface="Georgia"/>
                <a:ea typeface="Lato"/>
                <a:cs typeface="Lato"/>
                <a:sym typeface="Lato"/>
              </a:rPr>
              <a:t>Example of FAQ Schema deployed via Google Search Console</a:t>
            </a:r>
            <a:endParaRPr lang="en-US">
              <a:solidFill>
                <a:schemeClr val="lt1"/>
              </a:solidFill>
              <a:latin typeface="Georgia"/>
              <a:ea typeface="Lato Black"/>
              <a:cs typeface="Lato Black"/>
            </a:endParaRPr>
          </a:p>
        </p:txBody>
      </p:sp>
      <p:sp>
        <p:nvSpPr>
          <p:cNvPr id="259" name="Google Shape;259;p34" descr="Example of inlinks in SERP listing as well as other SERP elements such as “People Also Ask” as a result of deploying FAQ schema on consumerfinance.gov."/>
          <p:cNvSpPr/>
          <p:nvPr/>
        </p:nvSpPr>
        <p:spPr>
          <a:xfrm>
            <a:off x="4613265" y="3506326"/>
            <a:ext cx="2970722" cy="1821150"/>
          </a:xfrm>
          <a:prstGeom prst="wedgeRectCallout">
            <a:avLst>
              <a:gd name="adj1" fmla="val 58133"/>
              <a:gd name="adj2" fmla="val -22093"/>
            </a:avLst>
          </a:prstGeom>
          <a:solidFill>
            <a:schemeClr val="bg2"/>
          </a:solidFill>
          <a:ln>
            <a:noFill/>
          </a:ln>
        </p:spPr>
        <p:txBody>
          <a:bodyPr spcFirstLastPara="1" wrap="square" lIns="91433" tIns="91433" rIns="91433" bIns="91433" anchor="ctr" anchorCtr="0">
            <a:noAutofit/>
          </a:bodyPr>
          <a:lstStyle/>
          <a:p>
            <a:pPr>
              <a:lnSpc>
                <a:spcPct val="115000"/>
              </a:lnSpc>
              <a:buSzPts val="900"/>
            </a:pPr>
            <a:r>
              <a:rPr lang="en" b="1">
                <a:solidFill>
                  <a:schemeClr val="lt1"/>
                </a:solidFill>
                <a:latin typeface="Georgia"/>
                <a:ea typeface="Lato"/>
                <a:cs typeface="Lato"/>
                <a:sym typeface="Lato"/>
              </a:rPr>
              <a:t>Example of </a:t>
            </a:r>
            <a:r>
              <a:rPr lang="en" b="1" err="1">
                <a:solidFill>
                  <a:schemeClr val="lt1"/>
                </a:solidFill>
                <a:latin typeface="Georgia"/>
                <a:ea typeface="Lato"/>
                <a:cs typeface="Lato"/>
                <a:sym typeface="Lato"/>
              </a:rPr>
              <a:t>inlinks</a:t>
            </a:r>
            <a:r>
              <a:rPr lang="en" b="1">
                <a:solidFill>
                  <a:schemeClr val="lt1"/>
                </a:solidFill>
                <a:latin typeface="Georgia"/>
                <a:ea typeface="Lato"/>
                <a:cs typeface="Lato"/>
                <a:sym typeface="Lato"/>
              </a:rPr>
              <a:t> in SERP listing as well as other SERP elements such as “People Also Ask” as a result of deploying FAQ schema on </a:t>
            </a:r>
            <a:r>
              <a:rPr lang="en" b="1" err="1">
                <a:solidFill>
                  <a:schemeClr val="lt1"/>
                </a:solidFill>
                <a:latin typeface="Georgia"/>
                <a:ea typeface="Lato"/>
                <a:cs typeface="Lato"/>
                <a:sym typeface="Lato"/>
              </a:rPr>
              <a:t>consumerfinance.gov</a:t>
            </a:r>
            <a:r>
              <a:rPr lang="en" b="1">
                <a:solidFill>
                  <a:schemeClr val="lt1"/>
                </a:solidFill>
                <a:latin typeface="Georgia"/>
                <a:ea typeface="Lato"/>
                <a:cs typeface="Lato"/>
                <a:sym typeface="Lato"/>
              </a:rPr>
              <a:t>.</a:t>
            </a:r>
            <a:endParaRPr lang="en-US">
              <a:solidFill>
                <a:schemeClr val="lt1"/>
              </a:solidFill>
              <a:latin typeface="Georgia"/>
              <a:ea typeface="Lato Black"/>
              <a:cs typeface="Lato Black"/>
            </a:endParaRPr>
          </a:p>
        </p:txBody>
      </p:sp>
      <p:pic>
        <p:nvPicPr>
          <p:cNvPr id="262" name="Google Shape;262;p34" descr="Example of FAQ Schema deployed via Google Search Console."/>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7905964" y="1894408"/>
            <a:ext cx="3493349" cy="307885"/>
          </a:xfrm>
          <a:prstGeom prst="rect">
            <a:avLst/>
          </a:prstGeom>
          <a:noFill/>
          <a:ln>
            <a:noFill/>
          </a:ln>
        </p:spPr>
      </p:pic>
      <p:pic>
        <p:nvPicPr>
          <p:cNvPr id="261" name="Google Shape;261;p34" descr="Screenshot of Google search result for the phrase &quot;private mortgage insurance 122&quot;, showing the top result from the CFPB website."/>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7901012" y="3787667"/>
            <a:ext cx="3493351" cy="1464837"/>
          </a:xfrm>
          <a:prstGeom prst="rect">
            <a:avLst/>
          </a:prstGeom>
          <a:noFill/>
          <a:ln>
            <a:noFill/>
          </a:ln>
        </p:spPr>
      </p:pic>
      <p:sp>
        <p:nvSpPr>
          <p:cNvPr id="10" name="Google Shape;28;p3">
            <a:extLst>
              <a:ext uri="{FF2B5EF4-FFF2-40B4-BE49-F238E27FC236}">
                <a16:creationId xmlns:a16="http://schemas.microsoft.com/office/drawing/2014/main" id="{D5263630-8EFF-8346-9CF4-9DE443BFDB8E}"/>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48</a:t>
            </a:fld>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5"/>
          <p:cNvSpPr txBox="1">
            <a:spLocks noGrp="1"/>
          </p:cNvSpPr>
          <p:nvPr>
            <p:ph type="title"/>
          </p:nvPr>
        </p:nvSpPr>
        <p:spPr>
          <a:xfrm>
            <a:off x="738188" y="452437"/>
            <a:ext cx="10715600" cy="743200"/>
          </a:xfrm>
          <a:prstGeom prst="rect">
            <a:avLst/>
          </a:prstGeom>
        </p:spPr>
        <p:txBody>
          <a:bodyPr spcFirstLastPara="1" wrap="square" lIns="121900" tIns="60933" rIns="121900" bIns="60933" anchor="ctr" anchorCtr="0">
            <a:noAutofit/>
          </a:bodyPr>
          <a:lstStyle/>
          <a:p>
            <a:r>
              <a:rPr lang="en"/>
              <a:t>SEO and Accessibility</a:t>
            </a:r>
            <a:endParaRPr/>
          </a:p>
        </p:txBody>
      </p:sp>
      <p:sp>
        <p:nvSpPr>
          <p:cNvPr id="268" name="Google Shape;268;p35"/>
          <p:cNvSpPr txBox="1">
            <a:spLocks noGrp="1"/>
          </p:cNvSpPr>
          <p:nvPr>
            <p:ph type="body" idx="1"/>
          </p:nvPr>
        </p:nvSpPr>
        <p:spPr>
          <a:xfrm>
            <a:off x="738188" y="1386137"/>
            <a:ext cx="10715600" cy="1599951"/>
          </a:xfrm>
          <a:prstGeom prst="rect">
            <a:avLst/>
          </a:prstGeom>
          <a:noFill/>
          <a:ln>
            <a:noFill/>
          </a:ln>
        </p:spPr>
        <p:txBody>
          <a:bodyPr spcFirstLastPara="1" wrap="square" lIns="121900" tIns="60933" rIns="121900" bIns="60933" anchor="t" anchorCtr="0">
            <a:noAutofit/>
          </a:bodyPr>
          <a:lstStyle/>
          <a:p>
            <a:pPr marL="0" indent="0">
              <a:spcBef>
                <a:spcPts val="1333"/>
              </a:spcBef>
              <a:buNone/>
            </a:pPr>
            <a:r>
              <a:rPr lang="en" sz="2000"/>
              <a:t>Google has been awarding more authority towards sites with strong user accessibility over the last decade.</a:t>
            </a:r>
            <a:endParaRPr sz="2000"/>
          </a:p>
          <a:p>
            <a:pPr marL="0" indent="0">
              <a:spcBef>
                <a:spcPts val="1333"/>
              </a:spcBef>
              <a:buNone/>
            </a:pPr>
            <a:r>
              <a:rPr lang="en" sz="2000"/>
              <a:t>Accessibility metrics include:</a:t>
            </a:r>
            <a:endParaRPr lang="en-US" sz="2000"/>
          </a:p>
          <a:p>
            <a:pPr marL="0" indent="0">
              <a:spcBef>
                <a:spcPts val="1333"/>
              </a:spcBef>
              <a:buNone/>
            </a:pPr>
            <a:endParaRPr lang="en-US" sz="2000"/>
          </a:p>
          <a:p>
            <a:pPr marL="0" indent="0">
              <a:spcBef>
                <a:spcPts val="1333"/>
              </a:spcBef>
              <a:buNone/>
            </a:pPr>
            <a:endParaRPr sz="2000"/>
          </a:p>
        </p:txBody>
      </p:sp>
      <p:sp>
        <p:nvSpPr>
          <p:cNvPr id="2" name="TextBox 1">
            <a:extLst>
              <a:ext uri="{FF2B5EF4-FFF2-40B4-BE49-F238E27FC236}">
                <a16:creationId xmlns:a16="http://schemas.microsoft.com/office/drawing/2014/main" id="{FA4EEF8D-A040-484A-8C62-88E41A138020}"/>
              </a:ext>
            </a:extLst>
          </p:cNvPr>
          <p:cNvSpPr txBox="1"/>
          <p:nvPr/>
        </p:nvSpPr>
        <p:spPr>
          <a:xfrm>
            <a:off x="871538" y="3186113"/>
            <a:ext cx="9986962" cy="2623795"/>
          </a:xfrm>
          <a:prstGeom prst="rect">
            <a:avLst/>
          </a:prstGeom>
          <a:noFill/>
        </p:spPr>
        <p:txBody>
          <a:bodyPr wrap="square" numCol="2" rtlCol="0">
            <a:spAutoFit/>
          </a:bodyPr>
          <a:lstStyle/>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Alt Text for all images</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Proper metadata on all pages</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Clear Page Titles</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Human-readable URLs</a:t>
            </a:r>
          </a:p>
          <a:p>
            <a:pPr marL="342900" indent="-342900">
              <a:lnSpc>
                <a:spcPct val="118181"/>
              </a:lnSpc>
              <a:spcBef>
                <a:spcPts val="1333"/>
              </a:spcBef>
              <a:buClr>
                <a:srgbClr val="20AA3F"/>
              </a:buClr>
              <a:buSzPts val="2200"/>
              <a:buFont typeface="Arial" panose="020B0604020202020204" pitchFamily="34" charset="0"/>
              <a:buChar char="•"/>
            </a:pPr>
            <a:endParaRPr lang="en-US" sz="2000">
              <a:solidFill>
                <a:schemeClr val="dk1"/>
              </a:solidFill>
              <a:latin typeface="Georgia"/>
              <a:sym typeface="Georgia"/>
            </a:endParaRP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Descriptive Links</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Breadcrumbs</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Transcripts and text captions on all multimedia content</a:t>
            </a:r>
          </a:p>
          <a:p>
            <a:pPr marL="342900" indent="-342900">
              <a:lnSpc>
                <a:spcPct val="118181"/>
              </a:lnSpc>
              <a:spcBef>
                <a:spcPts val="1333"/>
              </a:spcBef>
              <a:buClr>
                <a:srgbClr val="20AA3F"/>
              </a:buClr>
              <a:buSzPts val="2200"/>
              <a:buFont typeface="Arial" panose="020B0604020202020204" pitchFamily="34" charset="0"/>
              <a:buChar char="•"/>
            </a:pPr>
            <a:r>
              <a:rPr lang="en-US" sz="2000">
                <a:solidFill>
                  <a:schemeClr val="dk1"/>
                </a:solidFill>
                <a:latin typeface="Georgia"/>
                <a:sym typeface="Georgia"/>
              </a:rPr>
              <a:t>Inclusion of HTML sitemap</a:t>
            </a:r>
          </a:p>
          <a:p>
            <a:endParaRPr lang="en-US"/>
          </a:p>
        </p:txBody>
      </p:sp>
      <p:sp>
        <p:nvSpPr>
          <p:cNvPr id="7" name="Google Shape;28;p3">
            <a:extLst>
              <a:ext uri="{FF2B5EF4-FFF2-40B4-BE49-F238E27FC236}">
                <a16:creationId xmlns:a16="http://schemas.microsoft.com/office/drawing/2014/main" id="{3A1A89E2-E7E4-C049-B143-7975EC4D688F}"/>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49</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The Consumer Financial Protection Bureau</a:t>
            </a:r>
          </a:p>
        </p:txBody>
      </p:sp>
      <p:pic>
        <p:nvPicPr>
          <p:cNvPr id="12" name="Picture 11">
            <a:extLst>
              <a:ext uri="{FF2B5EF4-FFF2-40B4-BE49-F238E27FC236}">
                <a16:creationId xmlns:a16="http://schemas.microsoft.com/office/drawing/2014/main" id="{02DCA83E-9855-4348-B093-A36A7720CC9C}"/>
              </a:ext>
              <a:ext uri="{C183D7F6-B498-43B3-948B-1728B52AA6E4}">
                <adec:decorative xmlns:adec="http://schemas.microsoft.com/office/drawing/2017/decorative" val="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62137" y="2111544"/>
            <a:ext cx="2295488" cy="1987557"/>
          </a:xfrm>
          <a:prstGeom prst="rect">
            <a:avLst/>
          </a:prstGeom>
        </p:spPr>
      </p:pic>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a:xfrm>
            <a:off x="4657725" y="1524000"/>
            <a:ext cx="6796089" cy="3826933"/>
          </a:xfrm>
        </p:spPr>
        <p:txBody>
          <a:bodyPr/>
          <a:lstStyle/>
          <a:p>
            <a:pPr marL="456565" indent="-367665">
              <a:buFont typeface="Arial" panose="020B0604020202020204" pitchFamily="34" charset="0"/>
              <a:buChar char="•"/>
            </a:pPr>
            <a:r>
              <a:rPr lang="en-US" sz="2400"/>
              <a:t>The Consumer Financial Protection Bureau (CFPB) is a U.S. government agency created after the 2008 financial crisis.</a:t>
            </a:r>
          </a:p>
          <a:p>
            <a:pPr marL="456565" indent="-367665">
              <a:buFont typeface="Arial" panose="020B0604020202020204" pitchFamily="34" charset="0"/>
              <a:buChar char="•"/>
            </a:pPr>
            <a:r>
              <a:rPr lang="en-US" sz="2400"/>
              <a:t>We aim to make consumer financial markets work for consumers, responsible providers, and the economy as a whole.</a:t>
            </a:r>
          </a:p>
        </p:txBody>
      </p:sp>
      <p:sp>
        <p:nvSpPr>
          <p:cNvPr id="6" name="Google Shape;28;p3">
            <a:extLst>
              <a:ext uri="{FF2B5EF4-FFF2-40B4-BE49-F238E27FC236}">
                <a16:creationId xmlns:a16="http://schemas.microsoft.com/office/drawing/2014/main" id="{95ADABAC-3176-D44F-8001-E30177264844}"/>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5</a:t>
            </a:fld>
            <a:endParaRPr lang="en-US"/>
          </a:p>
        </p:txBody>
      </p:sp>
    </p:spTree>
    <p:extLst>
      <p:ext uri="{BB962C8B-B14F-4D97-AF65-F5344CB8AC3E}">
        <p14:creationId xmlns:p14="http://schemas.microsoft.com/office/powerpoint/2010/main" val="36588429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3" name="Title 2">
            <a:extLst>
              <a:ext uri="{FF2B5EF4-FFF2-40B4-BE49-F238E27FC236}">
                <a16:creationId xmlns:a16="http://schemas.microsoft.com/office/drawing/2014/main" id="{82ECC46E-6FDF-B961-BFCF-9A671BB35F9E}"/>
              </a:ext>
            </a:extLst>
          </p:cNvPr>
          <p:cNvSpPr>
            <a:spLocks noGrp="1"/>
          </p:cNvSpPr>
          <p:nvPr>
            <p:ph type="title"/>
          </p:nvPr>
        </p:nvSpPr>
        <p:spPr/>
        <p:txBody>
          <a:bodyPr/>
          <a:lstStyle/>
          <a:p>
            <a:r>
              <a:rPr lang="en"/>
              <a:t>Core Web Vitals Update </a:t>
            </a:r>
            <a:endParaRPr lang="en-US"/>
          </a:p>
        </p:txBody>
      </p:sp>
      <p:sp>
        <p:nvSpPr>
          <p:cNvPr id="269" name="Google Shape;269;p35"/>
          <p:cNvSpPr txBox="1"/>
          <p:nvPr/>
        </p:nvSpPr>
        <p:spPr>
          <a:xfrm>
            <a:off x="734785" y="1069957"/>
            <a:ext cx="3709789" cy="5440295"/>
          </a:xfrm>
          <a:prstGeom prst="rect">
            <a:avLst/>
          </a:prstGeom>
          <a:noFill/>
          <a:ln>
            <a:noFill/>
          </a:ln>
        </p:spPr>
        <p:txBody>
          <a:bodyPr spcFirstLastPara="1" wrap="square" lIns="121900" tIns="121900" rIns="121900" bIns="121900" anchor="t" anchorCtr="0">
            <a:spAutoFit/>
          </a:bodyPr>
          <a:lstStyle/>
          <a:p>
            <a:pPr>
              <a:lnSpc>
                <a:spcPct val="115000"/>
              </a:lnSpc>
            </a:pPr>
            <a:endParaRPr lang="en-US" sz="1700" b="1">
              <a:solidFill>
                <a:schemeClr val="dk2"/>
              </a:solidFill>
              <a:latin typeface="Georgia"/>
            </a:endParaRPr>
          </a:p>
          <a:p>
            <a:pPr>
              <a:lnSpc>
                <a:spcPct val="115000"/>
              </a:lnSpc>
              <a:buSzPts val="1200"/>
            </a:pPr>
            <a:r>
              <a:rPr lang="en-US" sz="1650" b="1">
                <a:latin typeface="Georgia"/>
              </a:rPr>
              <a:t>Largest </a:t>
            </a:r>
            <a:r>
              <a:rPr lang="en-US" sz="1650" b="1" err="1">
                <a:latin typeface="Georgia"/>
              </a:rPr>
              <a:t>Contentful</a:t>
            </a:r>
            <a:r>
              <a:rPr lang="en-US" sz="1650" b="1">
                <a:latin typeface="Georgia"/>
              </a:rPr>
              <a:t> Paint (LCP)</a:t>
            </a:r>
            <a:endParaRPr lang="en-US" sz="1650">
              <a:latin typeface="Georgia"/>
            </a:endParaRPr>
          </a:p>
          <a:p>
            <a:pPr>
              <a:lnSpc>
                <a:spcPct val="115000"/>
              </a:lnSpc>
            </a:pPr>
            <a:r>
              <a:rPr lang="en-US" sz="1650">
                <a:solidFill>
                  <a:schemeClr val="dk1"/>
                </a:solidFill>
                <a:latin typeface="Georgia"/>
              </a:rPr>
              <a:t>Marks the point in the page load timeline when the page’s main content has likely loaded</a:t>
            </a:r>
          </a:p>
          <a:p>
            <a:pPr>
              <a:lnSpc>
                <a:spcPct val="115000"/>
              </a:lnSpc>
            </a:pPr>
            <a:endParaRPr sz="1650">
              <a:solidFill>
                <a:schemeClr val="dk1"/>
              </a:solidFill>
              <a:latin typeface="Georgia"/>
            </a:endParaRPr>
          </a:p>
          <a:p>
            <a:pPr>
              <a:lnSpc>
                <a:spcPct val="115000"/>
              </a:lnSpc>
              <a:buSzPts val="1200"/>
            </a:pPr>
            <a:r>
              <a:rPr lang="en-US" sz="1650" b="1">
                <a:latin typeface="Georgia"/>
              </a:rPr>
              <a:t>First Input Delay</a:t>
            </a:r>
            <a:endParaRPr lang="en-US" sz="1650" b="1">
              <a:solidFill>
                <a:schemeClr val="dk2"/>
              </a:solidFill>
              <a:latin typeface="Georgia"/>
            </a:endParaRPr>
          </a:p>
          <a:p>
            <a:pPr>
              <a:lnSpc>
                <a:spcPct val="115000"/>
              </a:lnSpc>
            </a:pPr>
            <a:r>
              <a:rPr lang="en-US" sz="1650">
                <a:solidFill>
                  <a:schemeClr val="dk1"/>
                </a:solidFill>
                <a:latin typeface="Georgia"/>
              </a:rPr>
              <a:t>Measures responsiveness and quantifies the experience users feel when trying to first interact with the page</a:t>
            </a:r>
          </a:p>
          <a:p>
            <a:pPr>
              <a:lnSpc>
                <a:spcPct val="115000"/>
              </a:lnSpc>
            </a:pPr>
            <a:endParaRPr sz="1650">
              <a:solidFill>
                <a:schemeClr val="dk1"/>
              </a:solidFill>
              <a:latin typeface="Georgia"/>
            </a:endParaRPr>
          </a:p>
          <a:p>
            <a:pPr>
              <a:lnSpc>
                <a:spcPct val="115000"/>
              </a:lnSpc>
            </a:pPr>
            <a:r>
              <a:rPr lang="en-US" sz="1650" b="1">
                <a:latin typeface="Georgia"/>
              </a:rPr>
              <a:t>Cumulative Layout Shift (CLS)</a:t>
            </a:r>
          </a:p>
          <a:p>
            <a:pPr>
              <a:lnSpc>
                <a:spcPct val="115000"/>
              </a:lnSpc>
              <a:buSzPts val="900"/>
            </a:pPr>
            <a:r>
              <a:rPr lang="en-US" sz="1650">
                <a:latin typeface="Georgia"/>
              </a:rPr>
              <a:t>Measures visual stability and quantifies the amount of unexpected shift of visible page content</a:t>
            </a:r>
            <a:endParaRPr lang="en-US" sz="1650" b="1">
              <a:latin typeface="Georgia"/>
            </a:endParaRPr>
          </a:p>
          <a:p>
            <a:pPr>
              <a:lnSpc>
                <a:spcPct val="115000"/>
              </a:lnSpc>
              <a:buSzPts val="900"/>
            </a:pPr>
            <a:endParaRPr sz="1600">
              <a:solidFill>
                <a:schemeClr val="dk1"/>
              </a:solidFill>
              <a:latin typeface="Georgia"/>
            </a:endParaRPr>
          </a:p>
          <a:p>
            <a:pPr>
              <a:lnSpc>
                <a:spcPct val="115000"/>
              </a:lnSpc>
            </a:pPr>
            <a:endParaRPr sz="1300">
              <a:latin typeface="Georgia"/>
            </a:endParaRPr>
          </a:p>
        </p:txBody>
      </p:sp>
      <p:sp>
        <p:nvSpPr>
          <p:cNvPr id="277" name="Google Shape;277;p35"/>
          <p:cNvSpPr txBox="1"/>
          <p:nvPr/>
        </p:nvSpPr>
        <p:spPr>
          <a:xfrm>
            <a:off x="4581116" y="1347143"/>
            <a:ext cx="7219600" cy="1108212"/>
          </a:xfrm>
          <a:prstGeom prst="rect">
            <a:avLst/>
          </a:prstGeom>
          <a:noFill/>
          <a:ln>
            <a:noFill/>
          </a:ln>
        </p:spPr>
        <p:txBody>
          <a:bodyPr spcFirstLastPara="1" wrap="square" lIns="121900" tIns="121900" rIns="121900" bIns="121900" anchor="t" anchorCtr="0">
            <a:spAutoFit/>
          </a:bodyPr>
          <a:lstStyle/>
          <a:p>
            <a:pPr>
              <a:lnSpc>
                <a:spcPct val="150000"/>
              </a:lnSpc>
            </a:pPr>
            <a:r>
              <a:rPr lang="en" sz="1850">
                <a:latin typeface="Georgia"/>
              </a:rPr>
              <a:t>In June 2021, Google updated their algorithm, placing an increased emphasis on page speed metrics as a ranking factor. </a:t>
            </a:r>
            <a:endParaRPr lang="en-US" sz="1850">
              <a:latin typeface="Georgia"/>
            </a:endParaRPr>
          </a:p>
        </p:txBody>
      </p:sp>
      <p:pic>
        <p:nvPicPr>
          <p:cNvPr id="278" name="Google Shape;278;p35" descr="Sale &gt; google web search console &gt; in stock">
            <a:hlinkClick r:id="rId3"/>
          </p:cNvPr>
          <p:cNvPicPr preferRelativeResize="0"/>
          <p:nvPr/>
        </p:nvPicPr>
        <p:blipFill rotWithShape="1">
          <a:blip r:embed="rId4" cstate="screen">
            <a:alphaModFix/>
            <a:extLst>
              <a:ext uri="{28A0092B-C50C-407E-A947-70E740481C1C}">
                <a14:useLocalDpi xmlns:a14="http://schemas.microsoft.com/office/drawing/2010/main"/>
              </a:ext>
            </a:extLst>
          </a:blip>
          <a:srcRect l="565" t="-463" r="3484" b="-41"/>
          <a:stretch/>
        </p:blipFill>
        <p:spPr>
          <a:xfrm>
            <a:off x="4687565" y="2602445"/>
            <a:ext cx="6777616" cy="2887275"/>
          </a:xfrm>
          <a:prstGeom prst="rect">
            <a:avLst/>
          </a:prstGeom>
          <a:noFill/>
          <a:ln>
            <a:noFill/>
          </a:ln>
        </p:spPr>
      </p:pic>
      <p:sp>
        <p:nvSpPr>
          <p:cNvPr id="8" name="Google Shape;28;p3">
            <a:extLst>
              <a:ext uri="{FF2B5EF4-FFF2-40B4-BE49-F238E27FC236}">
                <a16:creationId xmlns:a16="http://schemas.microsoft.com/office/drawing/2014/main" id="{D840B598-C5DE-234F-834E-91FA7DEA69D3}"/>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50</a:t>
            </a:fld>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6"/>
          <p:cNvSpPr txBox="1">
            <a:spLocks noGrp="1"/>
          </p:cNvSpPr>
          <p:nvPr>
            <p:ph type="title"/>
          </p:nvPr>
        </p:nvSpPr>
        <p:spPr>
          <a:xfrm>
            <a:off x="697367" y="427266"/>
            <a:ext cx="10715600" cy="743200"/>
          </a:xfrm>
          <a:prstGeom prst="rect">
            <a:avLst/>
          </a:prstGeom>
          <a:noFill/>
          <a:ln>
            <a:noFill/>
          </a:ln>
        </p:spPr>
        <p:txBody>
          <a:bodyPr spcFirstLastPara="1" wrap="square" lIns="121900" tIns="60933" rIns="121900" bIns="60933" anchor="ctr" anchorCtr="0">
            <a:noAutofit/>
          </a:bodyPr>
          <a:lstStyle/>
          <a:p>
            <a:r>
              <a:rPr lang="en"/>
              <a:t>2021 Algorithm Updates</a:t>
            </a:r>
            <a:endParaRPr sz="3733"/>
          </a:p>
        </p:txBody>
      </p:sp>
      <p:pic>
        <p:nvPicPr>
          <p:cNvPr id="292" name="Google Shape;292;p36" descr="Chart listing 2021 Google algorithm updates: Largest Contentful Paint, Cumulative Layout Shift, First Input Delay, HTTPS Security, Absence of intrusive interstitials, and Mobile friendliness."/>
          <p:cNvPicPr preferRelativeResize="0"/>
          <p:nvPr/>
        </p:nvPicPr>
        <p:blipFill>
          <a:blip r:embed="rId3">
            <a:alphaModFix/>
          </a:blip>
          <a:stretch>
            <a:fillRect/>
          </a:stretch>
        </p:blipFill>
        <p:spPr>
          <a:xfrm>
            <a:off x="530252" y="1594183"/>
            <a:ext cx="10923536" cy="3669633"/>
          </a:xfrm>
          <a:prstGeom prst="rect">
            <a:avLst/>
          </a:prstGeom>
          <a:noFill/>
          <a:ln>
            <a:noFill/>
          </a:ln>
        </p:spPr>
      </p:pic>
      <p:sp>
        <p:nvSpPr>
          <p:cNvPr id="6" name="Google Shape;28;p3">
            <a:extLst>
              <a:ext uri="{FF2B5EF4-FFF2-40B4-BE49-F238E27FC236}">
                <a16:creationId xmlns:a16="http://schemas.microsoft.com/office/drawing/2014/main" id="{DBD87188-31F8-924C-B7B7-B17E6F22452D}"/>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51</a:t>
            </a:fld>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7"/>
          <p:cNvSpPr txBox="1">
            <a:spLocks noGrp="1"/>
          </p:cNvSpPr>
          <p:nvPr>
            <p:ph type="title"/>
          </p:nvPr>
        </p:nvSpPr>
        <p:spPr>
          <a:xfrm>
            <a:off x="738188" y="452437"/>
            <a:ext cx="10715600" cy="743200"/>
          </a:xfrm>
          <a:prstGeom prst="rect">
            <a:avLst/>
          </a:prstGeom>
        </p:spPr>
        <p:txBody>
          <a:bodyPr spcFirstLastPara="1" wrap="square" lIns="121900" tIns="60933" rIns="121900" bIns="60933" anchor="ctr" anchorCtr="0">
            <a:noAutofit/>
          </a:bodyPr>
          <a:lstStyle/>
          <a:p>
            <a:r>
              <a:rPr lang="en"/>
              <a:t>March 2022 Google Algorithm Update</a:t>
            </a:r>
            <a:endParaRPr/>
          </a:p>
        </p:txBody>
      </p:sp>
      <p:sp>
        <p:nvSpPr>
          <p:cNvPr id="298" name="Google Shape;298;p37"/>
          <p:cNvSpPr txBox="1">
            <a:spLocks noGrp="1"/>
          </p:cNvSpPr>
          <p:nvPr>
            <p:ph type="body" idx="1"/>
          </p:nvPr>
        </p:nvSpPr>
        <p:spPr>
          <a:xfrm>
            <a:off x="738188" y="1549400"/>
            <a:ext cx="10715600" cy="4199600"/>
          </a:xfrm>
          <a:prstGeom prst="rect">
            <a:avLst/>
          </a:prstGeom>
        </p:spPr>
        <p:txBody>
          <a:bodyPr spcFirstLastPara="1" wrap="square" lIns="121900" tIns="60933" rIns="121900" bIns="60933" anchor="t" anchorCtr="0">
            <a:noAutofit/>
          </a:bodyPr>
          <a:lstStyle/>
          <a:p>
            <a:pPr marL="511810" indent="-342900">
              <a:spcBef>
                <a:spcPts val="1333"/>
              </a:spcBef>
              <a:buClr>
                <a:schemeClr val="dk1"/>
              </a:buClr>
              <a:buSzPts val="1600"/>
            </a:pPr>
            <a:r>
              <a:rPr lang="en-US" sz="2100"/>
              <a:t>On March 23, 2022 Google updated their search engine ranking algorithm to promote “"insightful analysis and original research" on product reviews.</a:t>
            </a:r>
          </a:p>
          <a:p>
            <a:pPr marL="511810" indent="-342900">
              <a:spcBef>
                <a:spcPts val="1333"/>
              </a:spcBef>
              <a:buClr>
                <a:schemeClr val="dk1"/>
              </a:buClr>
              <a:buSzPts val="1600"/>
            </a:pPr>
            <a:r>
              <a:rPr lang="en-US" sz="2100"/>
              <a:t>While this is not a Core Update, it is critical to be mindful of algorithm changes such as the product reviews update, to best optimize your content.</a:t>
            </a:r>
          </a:p>
          <a:p>
            <a:pPr marL="511810" indent="-342900">
              <a:spcBef>
                <a:spcPts val="1333"/>
              </a:spcBef>
              <a:buClr>
                <a:schemeClr val="dk1"/>
              </a:buClr>
              <a:buSzPts val="1600"/>
            </a:pPr>
            <a:r>
              <a:rPr lang="en-US" sz="2100"/>
              <a:t>Any content with ranked lists and comparison reviews should be relatively concise to not overwhelm the user.</a:t>
            </a:r>
          </a:p>
          <a:p>
            <a:pPr marL="608965" indent="0">
              <a:spcBef>
                <a:spcPts val="1333"/>
              </a:spcBef>
              <a:buNone/>
            </a:pPr>
            <a:endParaRPr lang="en-US"/>
          </a:p>
        </p:txBody>
      </p:sp>
      <p:sp>
        <p:nvSpPr>
          <p:cNvPr id="7" name="Google Shape;28;p3">
            <a:extLst>
              <a:ext uri="{FF2B5EF4-FFF2-40B4-BE49-F238E27FC236}">
                <a16:creationId xmlns:a16="http://schemas.microsoft.com/office/drawing/2014/main" id="{372B3E68-B1E3-6549-9B9D-6BB682604DBF}"/>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52</a:t>
            </a:fld>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04E8E-FCD8-7548-A233-0416F173CC48}"/>
              </a:ext>
            </a:extLst>
          </p:cNvPr>
          <p:cNvSpPr>
            <a:spLocks noGrp="1"/>
          </p:cNvSpPr>
          <p:nvPr>
            <p:ph type="title"/>
          </p:nvPr>
        </p:nvSpPr>
        <p:spPr/>
        <p:txBody>
          <a:bodyPr/>
          <a:lstStyle/>
          <a:p>
            <a:r>
              <a:rPr lang="en-US"/>
              <a:t>Thank you!</a:t>
            </a:r>
          </a:p>
        </p:txBody>
      </p:sp>
      <p:sp>
        <p:nvSpPr>
          <p:cNvPr id="3" name="Text Placeholder 2">
            <a:extLst>
              <a:ext uri="{FF2B5EF4-FFF2-40B4-BE49-F238E27FC236}">
                <a16:creationId xmlns:a16="http://schemas.microsoft.com/office/drawing/2014/main" id="{49E85427-65AB-A94C-AE39-209945AD9897}"/>
              </a:ext>
            </a:extLst>
          </p:cNvPr>
          <p:cNvSpPr>
            <a:spLocks noGrp="1"/>
          </p:cNvSpPr>
          <p:nvPr>
            <p:ph idx="12"/>
          </p:nvPr>
        </p:nvSpPr>
        <p:spPr>
          <a:xfrm>
            <a:off x="738189" y="1524001"/>
            <a:ext cx="10715625" cy="2605088"/>
          </a:xfrm>
          <a:prstGeom prst="rect">
            <a:avLst/>
          </a:prstGeom>
        </p:spPr>
        <p:txBody>
          <a:bodyPr/>
          <a:lstStyle/>
          <a:p>
            <a:pPr marL="461430" indent="-342900">
              <a:buFont typeface="Arial" panose="020B0604020202020204" pitchFamily="34" charset="0"/>
              <a:buChar char="•"/>
            </a:pPr>
            <a:r>
              <a:rPr lang="en-US"/>
              <a:t>Our website: </a:t>
            </a:r>
            <a:r>
              <a:rPr lang="en-US">
                <a:hlinkClick r:id="rId3"/>
              </a:rPr>
              <a:t>https://www.consumerfinance.gov</a:t>
            </a:r>
            <a:endParaRPr lang="en-US"/>
          </a:p>
          <a:p>
            <a:pPr marL="461430" indent="-342900">
              <a:buFont typeface="Arial" panose="020B0604020202020204" pitchFamily="34" charset="0"/>
              <a:buChar char="•"/>
            </a:pPr>
            <a:r>
              <a:rPr lang="en-US"/>
              <a:t>CFPB Design System: </a:t>
            </a:r>
            <a:r>
              <a:rPr lang="en-US">
                <a:hlinkClick r:id="rId4"/>
              </a:rPr>
              <a:t>https://cfpb.github.io/design-system/</a:t>
            </a:r>
            <a:endParaRPr lang="en-US"/>
          </a:p>
          <a:p>
            <a:pPr marL="461430" indent="-342900">
              <a:buFont typeface="Arial" panose="020B0604020202020204" pitchFamily="34" charset="0"/>
              <a:buChar char="•"/>
            </a:pPr>
            <a:r>
              <a:rPr lang="en-US"/>
              <a:t>Manual accessibility audit: </a:t>
            </a:r>
            <a:r>
              <a:rPr lang="en-US">
                <a:hlinkClick r:id="rId5"/>
              </a:rPr>
              <a:t>https://cfpb.github.io/design-system/guidelines/accessibility-audit-tools</a:t>
            </a:r>
            <a:endParaRPr lang="en-US"/>
          </a:p>
          <a:p>
            <a:pPr marL="461430" indent="-342900">
              <a:buFont typeface="Arial" panose="020B0604020202020204" pitchFamily="34" charset="0"/>
              <a:buChar char="•"/>
            </a:pPr>
            <a:r>
              <a:rPr lang="en-US"/>
              <a:t>Lighthouse dashboard: </a:t>
            </a:r>
            <a:r>
              <a:rPr lang="en-US">
                <a:hlinkClick r:id="rId6"/>
              </a:rPr>
              <a:t>https://cfpb.github.io/cfgov-lighthouse/</a:t>
            </a:r>
            <a:endParaRPr lang="en-US"/>
          </a:p>
          <a:p>
            <a:pPr marL="461430" indent="-342900">
              <a:buFont typeface="Arial" panose="020B0604020202020204" pitchFamily="34" charset="0"/>
              <a:buChar char="•"/>
            </a:pPr>
            <a:endParaRPr lang="en-US"/>
          </a:p>
          <a:p>
            <a:endParaRPr lang="en-US"/>
          </a:p>
        </p:txBody>
      </p:sp>
      <p:sp>
        <p:nvSpPr>
          <p:cNvPr id="4" name="Rectangle 3">
            <a:extLst>
              <a:ext uri="{FF2B5EF4-FFF2-40B4-BE49-F238E27FC236}">
                <a16:creationId xmlns:a16="http://schemas.microsoft.com/office/drawing/2014/main" id="{FC95B0CF-6E54-6B4C-905F-E6E85C428618}"/>
              </a:ext>
            </a:extLst>
          </p:cNvPr>
          <p:cNvSpPr/>
          <p:nvPr/>
        </p:nvSpPr>
        <p:spPr>
          <a:xfrm>
            <a:off x="8029576" y="5482233"/>
            <a:ext cx="3867151" cy="923330"/>
          </a:xfrm>
          <a:prstGeom prst="rect">
            <a:avLst/>
          </a:prstGeom>
        </p:spPr>
        <p:txBody>
          <a:bodyPr wrap="square">
            <a:spAutoFit/>
          </a:bodyPr>
          <a:lstStyle/>
          <a:p>
            <a:pPr marL="431798" indent="-342900">
              <a:buFont typeface="Arial" panose="020B0604020202020204" pitchFamily="34" charset="0"/>
              <a:buChar char="•"/>
            </a:pPr>
            <a:r>
              <a:rPr lang="en-US" sz="1800">
                <a:hlinkClick r:id="rId7"/>
              </a:rPr>
              <a:t>andy.chosak@cfpb.gov</a:t>
            </a:r>
            <a:endParaRPr lang="en-US" sz="1800"/>
          </a:p>
          <a:p>
            <a:pPr marL="431798" indent="-342900">
              <a:buFont typeface="Arial" panose="020B0604020202020204" pitchFamily="34" charset="0"/>
              <a:buChar char="•"/>
            </a:pPr>
            <a:r>
              <a:rPr lang="en-US" sz="1800">
                <a:hlinkClick r:id="rId8"/>
              </a:rPr>
              <a:t>sonna.kim@cfpb.gov</a:t>
            </a:r>
            <a:endParaRPr lang="en-US" sz="1800"/>
          </a:p>
          <a:p>
            <a:pPr marL="431798" indent="-342900">
              <a:buFont typeface="Arial" panose="020B0604020202020204" pitchFamily="34" charset="0"/>
              <a:buChar char="•"/>
            </a:pPr>
            <a:r>
              <a:rPr lang="en-US" sz="1800">
                <a:hlinkClick r:id="rId9"/>
              </a:rPr>
              <a:t>callan.pyfer@cfpb.gov</a:t>
            </a:r>
            <a:endParaRPr lang="en-US" sz="1800"/>
          </a:p>
        </p:txBody>
      </p:sp>
      <p:sp>
        <p:nvSpPr>
          <p:cNvPr id="6" name="Google Shape;28;p3">
            <a:extLst>
              <a:ext uri="{FF2B5EF4-FFF2-40B4-BE49-F238E27FC236}">
                <a16:creationId xmlns:a16="http://schemas.microsoft.com/office/drawing/2014/main" id="{4B68E045-B801-604E-8ECD-395A21401489}"/>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53</a:t>
            </a:fld>
            <a:endParaRPr lang="en-US"/>
          </a:p>
        </p:txBody>
      </p:sp>
    </p:spTree>
    <p:extLst>
      <p:ext uri="{BB962C8B-B14F-4D97-AF65-F5344CB8AC3E}">
        <p14:creationId xmlns:p14="http://schemas.microsoft.com/office/powerpoint/2010/main" val="1989635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169BDF7-350A-9B45-8668-3701DEE4C85A}"/>
              </a:ext>
            </a:extLst>
          </p:cNvPr>
          <p:cNvSpPr>
            <a:spLocks noGrp="1"/>
          </p:cNvSpPr>
          <p:nvPr>
            <p:ph type="title"/>
          </p:nvPr>
        </p:nvSpPr>
        <p:spPr/>
        <p:txBody>
          <a:bodyPr/>
          <a:lstStyle/>
          <a:p>
            <a:r>
              <a:rPr lang="en-US"/>
              <a:t>Celebrating 10+ years of consumer protection</a:t>
            </a:r>
          </a:p>
        </p:txBody>
      </p:sp>
      <p:pic>
        <p:nvPicPr>
          <p:cNvPr id="4" name="Picture 6" descr="Ten years elevating the consumer voice. Since we opened our doors, the Consumer Financial Protection Bureau has been working to ensure banks, lenders, and other financial companies treat you fairly.">
            <a:extLst>
              <a:ext uri="{FF2B5EF4-FFF2-40B4-BE49-F238E27FC236}">
                <a16:creationId xmlns:a16="http://schemas.microsoft.com/office/drawing/2014/main" id="{62514655-B8AF-44C1-AA02-07916079A3C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17978" y="1580408"/>
            <a:ext cx="3521364" cy="3517465"/>
          </a:xfrm>
          <a:prstGeom prst="rect">
            <a:avLst/>
          </a:prstGeom>
        </p:spPr>
      </p:pic>
      <p:sp>
        <p:nvSpPr>
          <p:cNvPr id="9" name="Text Placeholder 2">
            <a:extLst>
              <a:ext uri="{FF2B5EF4-FFF2-40B4-BE49-F238E27FC236}">
                <a16:creationId xmlns:a16="http://schemas.microsoft.com/office/drawing/2014/main" id="{D098023F-D6A8-1840-9FE5-8D5DC3053A33}"/>
              </a:ext>
            </a:extLst>
          </p:cNvPr>
          <p:cNvSpPr txBox="1">
            <a:spLocks/>
          </p:cNvSpPr>
          <p:nvPr/>
        </p:nvSpPr>
        <p:spPr>
          <a:xfrm>
            <a:off x="5216301" y="1698171"/>
            <a:ext cx="6237514" cy="4349931"/>
          </a:xfrm>
          <a:prstGeom prst="rect">
            <a:avLst/>
          </a:prstGeom>
        </p:spPr>
        <p:txBody>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20AA3E"/>
              </a:buClr>
              <a:buFont typeface="Arial"/>
              <a:defRPr sz="22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0800"/>
            <a:r>
              <a:rPr lang="en-US" sz="3200" b="1"/>
              <a:t>$14.4 billion</a:t>
            </a:r>
            <a:endParaRPr lang="en-US" sz="3200"/>
          </a:p>
          <a:p>
            <a:pPr marL="50800"/>
            <a:r>
              <a:rPr lang="en-US" sz="2000"/>
              <a:t>Approximate amount of relief to consumers from CFPB supervisory and enforcement work</a:t>
            </a:r>
          </a:p>
          <a:p>
            <a:pPr marL="50800"/>
            <a:endParaRPr lang="en-US" sz="1100" b="1"/>
          </a:p>
          <a:p>
            <a:pPr marL="50800"/>
            <a:r>
              <a:rPr lang="en-US" sz="3200" b="1"/>
              <a:t>7.3 million</a:t>
            </a:r>
            <a:endParaRPr lang="en-US" sz="3200"/>
          </a:p>
          <a:p>
            <a:pPr marL="50800"/>
            <a:r>
              <a:rPr lang="en-US" sz="2000"/>
              <a:t>Consumers accessed COVID-specific education content since the beginning of the pandemic </a:t>
            </a:r>
          </a:p>
          <a:p>
            <a:pPr marL="50800"/>
            <a:endParaRPr lang="en-US" sz="1100"/>
          </a:p>
          <a:p>
            <a:pPr marL="50800"/>
            <a:r>
              <a:rPr lang="en-US" sz="3200" b="1"/>
              <a:t>3.1 million</a:t>
            </a:r>
          </a:p>
          <a:p>
            <a:pPr marL="50800"/>
            <a:r>
              <a:rPr lang="en-US" sz="2000"/>
              <a:t>Consumer complaints handled by the CFPB</a:t>
            </a:r>
            <a:endParaRPr lang="en-US" sz="2000" b="1"/>
          </a:p>
        </p:txBody>
      </p:sp>
      <p:sp>
        <p:nvSpPr>
          <p:cNvPr id="10" name="TextBox 9">
            <a:extLst>
              <a:ext uri="{FF2B5EF4-FFF2-40B4-BE49-F238E27FC236}">
                <a16:creationId xmlns:a16="http://schemas.microsoft.com/office/drawing/2014/main" id="{76B30837-2437-E04E-A406-2BD7CAE19CFB}"/>
              </a:ext>
            </a:extLst>
          </p:cNvPr>
          <p:cNvSpPr txBox="1"/>
          <p:nvPr/>
        </p:nvSpPr>
        <p:spPr>
          <a:xfrm>
            <a:off x="8737910" y="6001583"/>
            <a:ext cx="3034990" cy="307777"/>
          </a:xfrm>
          <a:prstGeom prst="rect">
            <a:avLst/>
          </a:prstGeom>
          <a:noFill/>
        </p:spPr>
        <p:txBody>
          <a:bodyPr wrap="square" lIns="91440" tIns="45720" rIns="91440" bIns="45720" rtlCol="0" anchor="t">
            <a:spAutoFit/>
          </a:bodyPr>
          <a:lstStyle/>
          <a:p>
            <a:r>
              <a:rPr lang="en-US" i="1"/>
              <a:t>Figures current as of June 30, 2021.</a:t>
            </a:r>
          </a:p>
        </p:txBody>
      </p:sp>
      <p:sp>
        <p:nvSpPr>
          <p:cNvPr id="8" name="Google Shape;28;p3">
            <a:extLst>
              <a:ext uri="{FF2B5EF4-FFF2-40B4-BE49-F238E27FC236}">
                <a16:creationId xmlns:a16="http://schemas.microsoft.com/office/drawing/2014/main" id="{DBFD04D3-59AC-E746-9C95-20474DA4F282}"/>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6</a:t>
            </a:fld>
            <a:endParaRPr lang="en-US"/>
          </a:p>
        </p:txBody>
      </p:sp>
    </p:spTree>
    <p:extLst>
      <p:ext uri="{BB962C8B-B14F-4D97-AF65-F5344CB8AC3E}">
        <p14:creationId xmlns:p14="http://schemas.microsoft.com/office/powerpoint/2010/main" val="374932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4616C785-2B25-5B40-8DB1-7E4B94AD0A08}"/>
              </a:ext>
            </a:extLst>
          </p:cNvPr>
          <p:cNvSpPr>
            <a:spLocks noGrp="1"/>
          </p:cNvSpPr>
          <p:nvPr>
            <p:ph type="title"/>
          </p:nvPr>
        </p:nvSpPr>
        <p:spPr/>
        <p:txBody>
          <a:bodyPr/>
          <a:lstStyle/>
          <a:p>
            <a:r>
              <a:rPr lang="en-US"/>
              <a:t>The CFPB website</a:t>
            </a:r>
          </a:p>
        </p:txBody>
      </p:sp>
      <p:sp>
        <p:nvSpPr>
          <p:cNvPr id="3" name="Text Placeholder 2">
            <a:extLst>
              <a:ext uri="{FF2B5EF4-FFF2-40B4-BE49-F238E27FC236}">
                <a16:creationId xmlns:a16="http://schemas.microsoft.com/office/drawing/2014/main" id="{1F9D3D8B-8126-46E7-8792-900F6B3EAACA}"/>
              </a:ext>
            </a:extLst>
          </p:cNvPr>
          <p:cNvSpPr>
            <a:spLocks noGrp="1"/>
          </p:cNvSpPr>
          <p:nvPr>
            <p:ph idx="12"/>
          </p:nvPr>
        </p:nvSpPr>
        <p:spPr/>
        <p:txBody>
          <a:bodyPr/>
          <a:lstStyle/>
          <a:p>
            <a:pPr marL="461430" indent="-342900">
              <a:buFont typeface="Arial" panose="020B0604020202020204" pitchFamily="34" charset="0"/>
              <a:buChar char="•"/>
            </a:pPr>
            <a:r>
              <a:rPr lang="en-US" sz="2400">
                <a:hlinkClick r:id="rId3"/>
              </a:rPr>
              <a:t>https://www.consumerfinance.gov</a:t>
            </a:r>
            <a:endParaRPr lang="en-US" sz="2400"/>
          </a:p>
          <a:p>
            <a:pPr marL="461430" indent="-342900">
              <a:buFont typeface="Arial" panose="020B0604020202020204" pitchFamily="34" charset="0"/>
              <a:buChar char="•"/>
            </a:pPr>
            <a:endParaRPr lang="en-US"/>
          </a:p>
          <a:p>
            <a:pPr marL="461430" indent="-342900">
              <a:buFont typeface="Arial" panose="020B0604020202020204" pitchFamily="34" charset="0"/>
              <a:buChar char="•"/>
            </a:pPr>
            <a:r>
              <a:rPr lang="en-US"/>
              <a:t>Serves a large, diverse audience</a:t>
            </a:r>
          </a:p>
          <a:p>
            <a:pPr lvl="1"/>
            <a:r>
              <a:rPr lang="en-US"/>
              <a:t>8,000+ pages, 2.6 million visits / month</a:t>
            </a:r>
          </a:p>
          <a:p>
            <a:pPr marL="461430" indent="-342900">
              <a:buFont typeface="Arial" panose="020B0604020202020204" pitchFamily="34" charset="0"/>
              <a:buChar char="•"/>
            </a:pPr>
            <a:r>
              <a:rPr lang="en-US"/>
              <a:t>Multiple audiences</a:t>
            </a:r>
          </a:p>
          <a:p>
            <a:pPr marL="461430" indent="-342900">
              <a:buFont typeface="Arial" panose="020B0604020202020204" pitchFamily="34" charset="0"/>
              <a:buChar char="•"/>
            </a:pPr>
            <a:r>
              <a:rPr lang="en-US"/>
              <a:t>Multiple languages</a:t>
            </a:r>
          </a:p>
          <a:p>
            <a:pPr marL="461430" indent="-342900">
              <a:buFont typeface="Arial" panose="020B0604020202020204" pitchFamily="34" charset="0"/>
              <a:buChar char="•"/>
            </a:pPr>
            <a:r>
              <a:rPr lang="en-US"/>
              <a:t>Multiple devices</a:t>
            </a:r>
          </a:p>
        </p:txBody>
      </p:sp>
      <p:pic>
        <p:nvPicPr>
          <p:cNvPr id="2" name="Picture 1" descr="Screenshot of the CFPB website on a desktop browser.">
            <a:extLst>
              <a:ext uri="{FF2B5EF4-FFF2-40B4-BE49-F238E27FC236}">
                <a16:creationId xmlns:a16="http://schemas.microsoft.com/office/drawing/2014/main" id="{752D2C32-5AAD-654B-B5A0-D72F5F7667D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43994" y="1693486"/>
            <a:ext cx="2288946" cy="3992939"/>
          </a:xfrm>
          <a:prstGeom prst="rect">
            <a:avLst/>
          </a:prstGeom>
        </p:spPr>
      </p:pic>
      <p:sp>
        <p:nvSpPr>
          <p:cNvPr id="6" name="TextBox 5">
            <a:extLst>
              <a:ext uri="{FF2B5EF4-FFF2-40B4-BE49-F238E27FC236}">
                <a16:creationId xmlns:a16="http://schemas.microsoft.com/office/drawing/2014/main" id="{790B0E79-05A4-7946-84DB-9E103B5AD118}"/>
              </a:ext>
            </a:extLst>
          </p:cNvPr>
          <p:cNvSpPr txBox="1"/>
          <p:nvPr/>
        </p:nvSpPr>
        <p:spPr>
          <a:xfrm>
            <a:off x="6705600" y="6001583"/>
            <a:ext cx="5029200" cy="307777"/>
          </a:xfrm>
          <a:prstGeom prst="rect">
            <a:avLst/>
          </a:prstGeom>
          <a:noFill/>
        </p:spPr>
        <p:txBody>
          <a:bodyPr wrap="square" lIns="91440" tIns="45720" rIns="91440" bIns="45720" rtlCol="0" anchor="t">
            <a:spAutoFit/>
          </a:bodyPr>
          <a:lstStyle/>
          <a:p>
            <a:r>
              <a:rPr lang="en-US" i="1"/>
              <a:t>Visits data from </a:t>
            </a:r>
            <a:r>
              <a:rPr lang="en-US" i="1" err="1"/>
              <a:t>analytics.usa.gov</a:t>
            </a:r>
            <a:r>
              <a:rPr lang="en-US" i="1"/>
              <a:t>, 30 days ending 4/6/2022.</a:t>
            </a:r>
          </a:p>
        </p:txBody>
      </p:sp>
      <p:sp>
        <p:nvSpPr>
          <p:cNvPr id="8" name="Google Shape;28;p3">
            <a:extLst>
              <a:ext uri="{FF2B5EF4-FFF2-40B4-BE49-F238E27FC236}">
                <a16:creationId xmlns:a16="http://schemas.microsoft.com/office/drawing/2014/main" id="{78AA14ED-C2F9-4241-9A16-0C76D434C84C}"/>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7</a:t>
            </a:fld>
            <a:endParaRPr lang="en-US"/>
          </a:p>
        </p:txBody>
      </p:sp>
    </p:spTree>
    <p:extLst>
      <p:ext uri="{BB962C8B-B14F-4D97-AF65-F5344CB8AC3E}">
        <p14:creationId xmlns:p14="http://schemas.microsoft.com/office/powerpoint/2010/main" val="2374571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The CFPB website: Diversity of content</a:t>
            </a:r>
          </a:p>
        </p:txBody>
      </p:sp>
      <p:sp>
        <p:nvSpPr>
          <p:cNvPr id="5" name="Text Placeholder 4">
            <a:extLst>
              <a:ext uri="{FF2B5EF4-FFF2-40B4-BE49-F238E27FC236}">
                <a16:creationId xmlns:a16="http://schemas.microsoft.com/office/drawing/2014/main" id="{A5BF4E1D-0F9C-8242-862D-783949E1BBC2}"/>
              </a:ext>
            </a:extLst>
          </p:cNvPr>
          <p:cNvSpPr>
            <a:spLocks noGrp="1"/>
          </p:cNvSpPr>
          <p:nvPr>
            <p:ph idx="12"/>
          </p:nvPr>
        </p:nvSpPr>
        <p:spPr/>
        <p:txBody>
          <a:bodyPr/>
          <a:lstStyle/>
          <a:p>
            <a:pPr marL="461430" indent="-342900">
              <a:buFont typeface="Arial" panose="020B0604020202020204" pitchFamily="34" charset="0"/>
              <a:buChar char="•"/>
            </a:pPr>
            <a:r>
              <a:rPr lang="en-US"/>
              <a:t>Educational guides</a:t>
            </a:r>
          </a:p>
          <a:p>
            <a:pPr marL="461430" indent="-342900">
              <a:buFont typeface="Arial" panose="020B0604020202020204" pitchFamily="34" charset="0"/>
              <a:buChar char="•"/>
            </a:pPr>
            <a:r>
              <a:rPr lang="en-US"/>
              <a:t>Interactive tools</a:t>
            </a:r>
          </a:p>
          <a:p>
            <a:pPr marL="461430" indent="-342900">
              <a:buFont typeface="Arial" panose="020B0604020202020204" pitchFamily="34" charset="0"/>
              <a:buChar char="•"/>
            </a:pPr>
            <a:r>
              <a:rPr lang="en-US"/>
              <a:t>Regulatory and legal text</a:t>
            </a:r>
          </a:p>
          <a:p>
            <a:pPr marL="461430" indent="-342900">
              <a:buFont typeface="Arial" panose="020B0604020202020204" pitchFamily="34" charset="0"/>
              <a:buChar char="•"/>
            </a:pPr>
            <a:r>
              <a:rPr lang="en-US"/>
              <a:t>Research databases</a:t>
            </a:r>
          </a:p>
          <a:p>
            <a:pPr marL="461430" indent="-342900">
              <a:buFont typeface="Arial" panose="020B0604020202020204" pitchFamily="34" charset="0"/>
              <a:buChar char="•"/>
            </a:pPr>
            <a:r>
              <a:rPr lang="en-US"/>
              <a:t>Press releases and blog posts </a:t>
            </a:r>
          </a:p>
          <a:p>
            <a:pPr marL="461430" indent="-342900">
              <a:buFont typeface="Arial" panose="020B0604020202020204" pitchFamily="34" charset="0"/>
              <a:buChar char="•"/>
            </a:pPr>
            <a:r>
              <a:rPr lang="en-US"/>
              <a:t>And more!</a:t>
            </a:r>
          </a:p>
        </p:txBody>
      </p:sp>
      <p:sp>
        <p:nvSpPr>
          <p:cNvPr id="6" name="Google Shape;28;p3">
            <a:extLst>
              <a:ext uri="{FF2B5EF4-FFF2-40B4-BE49-F238E27FC236}">
                <a16:creationId xmlns:a16="http://schemas.microsoft.com/office/drawing/2014/main" id="{F9922F7D-D026-0E4E-8A9C-1FA53BAE0387}"/>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8</a:t>
            </a:fld>
            <a:endParaRPr lang="en-US"/>
          </a:p>
        </p:txBody>
      </p:sp>
    </p:spTree>
    <p:extLst>
      <p:ext uri="{BB962C8B-B14F-4D97-AF65-F5344CB8AC3E}">
        <p14:creationId xmlns:p14="http://schemas.microsoft.com/office/powerpoint/2010/main" val="1560483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D7404-4792-6B43-B23F-CF376E04E8EC}"/>
              </a:ext>
            </a:extLst>
          </p:cNvPr>
          <p:cNvSpPr>
            <a:spLocks noGrp="1"/>
          </p:cNvSpPr>
          <p:nvPr>
            <p:ph type="title"/>
          </p:nvPr>
        </p:nvSpPr>
        <p:spPr/>
        <p:txBody>
          <a:bodyPr/>
          <a:lstStyle/>
          <a:p>
            <a:r>
              <a:rPr lang="en-US"/>
              <a:t>Selected screenshots demonstrating diversity of content</a:t>
            </a:r>
          </a:p>
        </p:txBody>
      </p:sp>
      <p:pic>
        <p:nvPicPr>
          <p:cNvPr id="5" name="Picture 5" descr="Screenshot of the &quot;Buying a house&quot; guide found on consumerfinance.gov ">
            <a:extLst>
              <a:ext uri="{FF2B5EF4-FFF2-40B4-BE49-F238E27FC236}">
                <a16:creationId xmlns:a16="http://schemas.microsoft.com/office/drawing/2014/main" id="{8E7E392A-8351-482F-83E4-59FDC20E682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27" r="235" b="6216"/>
          <a:stretch/>
        </p:blipFill>
        <p:spPr>
          <a:xfrm>
            <a:off x="524936" y="1574927"/>
            <a:ext cx="2442643" cy="4491185"/>
          </a:xfrm>
          <a:prstGeom prst="rect">
            <a:avLst/>
          </a:prstGeom>
          <a:ln>
            <a:solidFill>
              <a:schemeClr val="bg1">
                <a:lumMod val="85000"/>
              </a:schemeClr>
            </a:solidFill>
          </a:ln>
        </p:spPr>
      </p:pic>
      <p:pic>
        <p:nvPicPr>
          <p:cNvPr id="16" name="Picture 16" descr="Screenshot of a webpage containing a  retirement tool demonstrating how the age you claim Social Security affects the amount of monthly benefits you’ll receive.">
            <a:extLst>
              <a:ext uri="{FF2B5EF4-FFF2-40B4-BE49-F238E27FC236}">
                <a16:creationId xmlns:a16="http://schemas.microsoft.com/office/drawing/2014/main" id="{D16608CD-F093-44E5-BA91-AD3A428AB44D}"/>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3395738" y="1577383"/>
            <a:ext cx="2482837" cy="4466419"/>
          </a:xfrm>
          <a:prstGeom prst="rect">
            <a:avLst/>
          </a:prstGeom>
          <a:ln>
            <a:solidFill>
              <a:schemeClr val="tx2"/>
            </a:solidFill>
          </a:ln>
        </p:spPr>
      </p:pic>
      <p:pic>
        <p:nvPicPr>
          <p:cNvPr id="20" name="Picture 20" descr="Screenshot of a webpage showing regulatory text.">
            <a:extLst>
              <a:ext uri="{FF2B5EF4-FFF2-40B4-BE49-F238E27FC236}">
                <a16:creationId xmlns:a16="http://schemas.microsoft.com/office/drawing/2014/main" id="{67B00C2A-9E4C-4955-9A83-67BC4C22D4D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r="-235" b="-1526"/>
          <a:stretch/>
        </p:blipFill>
        <p:spPr>
          <a:xfrm>
            <a:off x="6300864" y="1575923"/>
            <a:ext cx="2468321" cy="4467330"/>
          </a:xfrm>
          <a:prstGeom prst="rect">
            <a:avLst/>
          </a:prstGeom>
          <a:ln>
            <a:solidFill>
              <a:schemeClr val="tx2"/>
            </a:solidFill>
          </a:ln>
        </p:spPr>
      </p:pic>
      <p:pic>
        <p:nvPicPr>
          <p:cNvPr id="3" name="Picture 4" descr="Screenshot of the consumer complaint database found on consumerfinance.gov">
            <a:extLst>
              <a:ext uri="{FF2B5EF4-FFF2-40B4-BE49-F238E27FC236}">
                <a16:creationId xmlns:a16="http://schemas.microsoft.com/office/drawing/2014/main" id="{A44CE04C-75FE-44C6-8B2D-3B8664D664D6}"/>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9199125" y="1561624"/>
            <a:ext cx="2492007" cy="4494290"/>
          </a:xfrm>
          <a:prstGeom prst="rect">
            <a:avLst/>
          </a:prstGeom>
          <a:ln>
            <a:solidFill>
              <a:schemeClr val="bg1">
                <a:lumMod val="85000"/>
              </a:schemeClr>
            </a:solidFill>
          </a:ln>
        </p:spPr>
      </p:pic>
      <p:sp>
        <p:nvSpPr>
          <p:cNvPr id="9" name="Google Shape;28;p3">
            <a:extLst>
              <a:ext uri="{FF2B5EF4-FFF2-40B4-BE49-F238E27FC236}">
                <a16:creationId xmlns:a16="http://schemas.microsoft.com/office/drawing/2014/main" id="{12C9F0C8-E3D6-7D4B-BD41-9A35DBDC49E6}"/>
              </a:ext>
            </a:extLst>
          </p:cNvPr>
          <p:cNvSpPr txBox="1">
            <a:spLocks noGrp="1"/>
          </p:cNvSpPr>
          <p:nvPr>
            <p:ph type="ftr" idx="11"/>
          </p:nvPr>
        </p:nvSpPr>
        <p:spPr>
          <a:xfrm>
            <a:off x="9016029" y="6405563"/>
            <a:ext cx="28956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98A"/>
                </a:solidFill>
                <a:latin typeface="Arial"/>
                <a:ea typeface="Arial"/>
                <a:cs typeface="Arial"/>
                <a:sym typeface="Arial"/>
              </a:defRPr>
            </a:lvl1pPr>
            <a:lvl2pPr marR="0" lvl="1"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350" b="0" i="0" u="none" strike="noStrike" cap="none">
                <a:solidFill>
                  <a:schemeClr val="dk1"/>
                </a:solidFill>
                <a:latin typeface="Georgia"/>
                <a:ea typeface="Georgia"/>
                <a:cs typeface="Georgia"/>
                <a:sym typeface="Georgia"/>
              </a:defRPr>
            </a:lvl9pPr>
          </a:lstStyle>
          <a:p>
            <a:fld id="{022636EB-ADE8-A646-A11D-FED0A955D1AA}" type="slidenum">
              <a:rPr lang="en-US" smtClean="0"/>
              <a:pPr/>
              <a:t>9</a:t>
            </a:fld>
            <a:endParaRPr lang="en-US"/>
          </a:p>
        </p:txBody>
      </p:sp>
    </p:spTree>
    <p:extLst>
      <p:ext uri="{BB962C8B-B14F-4D97-AF65-F5344CB8AC3E}">
        <p14:creationId xmlns:p14="http://schemas.microsoft.com/office/powerpoint/2010/main" val="2098538802"/>
      </p:ext>
    </p:extLst>
  </p:cSld>
  <p:clrMapOvr>
    <a:masterClrMapping/>
  </p:clrMapOvr>
</p:sld>
</file>

<file path=ppt/theme/theme1.xml><?xml version="1.0" encoding="utf-8"?>
<a:theme xmlns:a="http://schemas.openxmlformats.org/drawingml/2006/main" name="CFPB Theme 2021">
  <a:themeElements>
    <a:clrScheme name="Custom 28">
      <a:dk1>
        <a:srgbClr val="0E1620"/>
      </a:dk1>
      <a:lt1>
        <a:srgbClr val="FDFFFD"/>
      </a:lt1>
      <a:dk2>
        <a:srgbClr val="20AA3E"/>
      </a:dk2>
      <a:lt2>
        <a:srgbClr val="ACDB91"/>
      </a:lt2>
      <a:accent1>
        <a:srgbClr val="E1EFD7"/>
      </a:accent1>
      <a:accent2>
        <a:srgbClr val="42474E"/>
      </a:accent2>
      <a:accent3>
        <a:srgbClr val="E5E6E9"/>
      </a:accent3>
      <a:accent4>
        <a:srgbClr val="234A85"/>
      </a:accent4>
      <a:accent5>
        <a:srgbClr val="0070CC"/>
      </a:accent5>
      <a:accent6>
        <a:srgbClr val="257674"/>
      </a:accent6>
      <a:hlink>
        <a:srgbClr val="0071CE"/>
      </a:hlink>
      <a:folHlink>
        <a:srgbClr val="2576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FPB Theme 2021" id="{AFABF39B-17CB-4040-9A49-2DFECBE31E25}" vid="{B2498597-86E1-584B-9D59-B82E95FA81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cfpb_powerpoint_template_logo_16x9_082521</Template>
  <TotalTime>20</TotalTime>
  <Words>2264</Words>
  <Application>Microsoft Macintosh PowerPoint</Application>
  <PresentationFormat>Widescreen</PresentationFormat>
  <Paragraphs>366</Paragraphs>
  <Slides>53</Slides>
  <Notes>44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Calibri</vt:lpstr>
      <vt:lpstr>Georgia</vt:lpstr>
      <vt:lpstr>Noto Sans Symbols</vt:lpstr>
      <vt:lpstr>Wingdings</vt:lpstr>
      <vt:lpstr>CFPB Theme 2021</vt:lpstr>
      <vt:lpstr>Web Accessibility and SEO at the CFPB</vt:lpstr>
      <vt:lpstr>Disclaimer</vt:lpstr>
      <vt:lpstr>Agenda</vt:lpstr>
      <vt:lpstr>The CFPB and our website</vt:lpstr>
      <vt:lpstr>The Consumer Financial Protection Bureau</vt:lpstr>
      <vt:lpstr>Celebrating 10+ years of consumer protection</vt:lpstr>
      <vt:lpstr>The CFPB website</vt:lpstr>
      <vt:lpstr>The CFPB website: Diversity of content</vt:lpstr>
      <vt:lpstr>Selected screenshots demonstrating diversity of content</vt:lpstr>
      <vt:lpstr>Ensuring website accessibility</vt:lpstr>
      <vt:lpstr>Ensuring accessibility for all</vt:lpstr>
      <vt:lpstr>CFPB’s accessibility responsibilities</vt:lpstr>
      <vt:lpstr>Ensuring accessibility in our work</vt:lpstr>
      <vt:lpstr>Accessibility at the CFPB </vt:lpstr>
      <vt:lpstr>Four strategies for web accessibility</vt:lpstr>
      <vt:lpstr>Four strategies for web accessibility (1)</vt:lpstr>
      <vt:lpstr>What is a design system?</vt:lpstr>
      <vt:lpstr>Smaller components combine to form larger patterns</vt:lpstr>
      <vt:lpstr>The CFPB Design System</vt:lpstr>
      <vt:lpstr>Design System sections</vt:lpstr>
      <vt:lpstr>Design system example: Hero pattern</vt:lpstr>
      <vt:lpstr>Using the CFPB Design System in our work</vt:lpstr>
      <vt:lpstr>Four strategies for web accessibility (2)</vt:lpstr>
      <vt:lpstr>Manual accessibility testing at the CFPB</vt:lpstr>
      <vt:lpstr>The CFPB manual accessibility audit</vt:lpstr>
      <vt:lpstr>How the manual audit is run</vt:lpstr>
      <vt:lpstr>Screenshot of the manual audit: Mobile testing </vt:lpstr>
      <vt:lpstr>Using the manual accessibility audit in our work</vt:lpstr>
      <vt:lpstr>Four strategies for web accessibility (3)</vt:lpstr>
      <vt:lpstr>Automated accessibility testing at the CFPB</vt:lpstr>
      <vt:lpstr>Running Lighthouse against a single web page</vt:lpstr>
      <vt:lpstr>Google Lighthouse accessibility results</vt:lpstr>
      <vt:lpstr>Running Lighthouse against multiple pages</vt:lpstr>
      <vt:lpstr>Lighthouse testing dashboard</vt:lpstr>
      <vt:lpstr>Using automated accessibility testing in our work</vt:lpstr>
      <vt:lpstr>Four strategies for web accessibility (4)</vt:lpstr>
      <vt:lpstr>Usability testing pilot with users of assistive technologies</vt:lpstr>
      <vt:lpstr>Ensuring website discoverability (SEO)</vt:lpstr>
      <vt:lpstr>What is SEO?</vt:lpstr>
      <vt:lpstr>The Role of Optimized Content</vt:lpstr>
      <vt:lpstr>Internal Linking</vt:lpstr>
      <vt:lpstr>URL Structure</vt:lpstr>
      <vt:lpstr>Importance of Human-Readable URLs</vt:lpstr>
      <vt:lpstr>Using Hyphens Rather Than Underscores in URL Structure</vt:lpstr>
      <vt:lpstr>Inclusion of Keywords </vt:lpstr>
      <vt:lpstr>Importance of Logical Folder Structure</vt:lpstr>
      <vt:lpstr>Metadata</vt:lpstr>
      <vt:lpstr>Structured Data and Google Rich Snippets</vt:lpstr>
      <vt:lpstr>SEO and Accessibility</vt:lpstr>
      <vt:lpstr>Core Web Vitals Update </vt:lpstr>
      <vt:lpstr>2021 Algorithm Updates</vt:lpstr>
      <vt:lpstr>March 2022 Google Algorithm Update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Chosak, Andy (CFPB)</dc:creator>
  <cp:lastModifiedBy>Microsoft Office User</cp:lastModifiedBy>
  <cp:revision>2</cp:revision>
  <dcterms:created xsi:type="dcterms:W3CDTF">2021-09-13T14:06:04Z</dcterms:created>
  <dcterms:modified xsi:type="dcterms:W3CDTF">2022-04-27T20:34:46Z</dcterms:modified>
</cp:coreProperties>
</file>